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7" r:id="rId1"/>
  </p:sldMasterIdLst>
  <p:notesMasterIdLst>
    <p:notesMasterId r:id="rId17"/>
  </p:notesMasterIdLst>
  <p:sldIdLst>
    <p:sldId id="256" r:id="rId2"/>
    <p:sldId id="280" r:id="rId3"/>
    <p:sldId id="284" r:id="rId4"/>
    <p:sldId id="281" r:id="rId5"/>
    <p:sldId id="285" r:id="rId6"/>
    <p:sldId id="286" r:id="rId7"/>
    <p:sldId id="287" r:id="rId8"/>
    <p:sldId id="288" r:id="rId9"/>
    <p:sldId id="289" r:id="rId10"/>
    <p:sldId id="296" r:id="rId11"/>
    <p:sldId id="297" r:id="rId12"/>
    <p:sldId id="290" r:id="rId13"/>
    <p:sldId id="291" r:id="rId14"/>
    <p:sldId id="292" r:id="rId15"/>
    <p:sldId id="29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C1D59-7FBD-4E61-ACF8-4D6D07D32243}" v="32" dt="2022-12-17T03:40:51.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8" autoAdjust="0"/>
    <p:restoredTop sz="66385" autoAdjust="0"/>
  </p:normalViewPr>
  <p:slideViewPr>
    <p:cSldViewPr snapToGrid="0">
      <p:cViewPr varScale="1">
        <p:scale>
          <a:sx n="75" d="100"/>
          <a:sy n="75" d="100"/>
        </p:scale>
        <p:origin x="1944" y="3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Fan Lu" userId="0d6d4872cb76e38f" providerId="LiveId" clId="{162FE4C9-A363-489B-9139-87F8C9F2F707}"/>
    <pc:docChg chg="custSel modSld sldOrd">
      <pc:chgData name="JinFan Lu" userId="0d6d4872cb76e38f" providerId="LiveId" clId="{162FE4C9-A363-489B-9139-87F8C9F2F707}" dt="2022-12-12T09:24:55.108" v="496" actId="20577"/>
      <pc:docMkLst>
        <pc:docMk/>
      </pc:docMkLst>
      <pc:sldChg chg="addSp modSp mod">
        <pc:chgData name="JinFan Lu" userId="0d6d4872cb76e38f" providerId="LiveId" clId="{162FE4C9-A363-489B-9139-87F8C9F2F707}" dt="2022-12-12T09:24:55.108" v="496" actId="20577"/>
        <pc:sldMkLst>
          <pc:docMk/>
          <pc:sldMk cId="1854901692" sldId="281"/>
        </pc:sldMkLst>
        <pc:spChg chg="add mod">
          <ac:chgData name="JinFan Lu" userId="0d6d4872cb76e38f" providerId="LiveId" clId="{162FE4C9-A363-489B-9139-87F8C9F2F707}" dt="2022-12-11T12:39:52.558" v="379" actId="207"/>
          <ac:spMkLst>
            <pc:docMk/>
            <pc:sldMk cId="1854901692" sldId="281"/>
            <ac:spMk id="2" creationId="{5D325292-0EB7-0FCA-7DEA-5C7439250A4E}"/>
          </ac:spMkLst>
        </pc:spChg>
        <pc:spChg chg="add mod">
          <ac:chgData name="JinFan Lu" userId="0d6d4872cb76e38f" providerId="LiveId" clId="{162FE4C9-A363-489B-9139-87F8C9F2F707}" dt="2022-12-11T12:40:02.269" v="391" actId="20577"/>
          <ac:spMkLst>
            <pc:docMk/>
            <pc:sldMk cId="1854901692" sldId="281"/>
            <ac:spMk id="3" creationId="{F2C18C41-37B0-8F05-95C3-0DDC79B11849}"/>
          </ac:spMkLst>
        </pc:spChg>
        <pc:spChg chg="mod">
          <ac:chgData name="JinFan Lu" userId="0d6d4872cb76e38f" providerId="LiveId" clId="{162FE4C9-A363-489B-9139-87F8C9F2F707}" dt="2022-12-12T09:24:55.108" v="496" actId="20577"/>
          <ac:spMkLst>
            <pc:docMk/>
            <pc:sldMk cId="1854901692" sldId="281"/>
            <ac:spMk id="28" creationId="{934E9E3B-9AE9-8A53-16E5-07DE41856E07}"/>
          </ac:spMkLst>
        </pc:spChg>
      </pc:sldChg>
      <pc:sldChg chg="modSp mod">
        <pc:chgData name="JinFan Lu" userId="0d6d4872cb76e38f" providerId="LiveId" clId="{162FE4C9-A363-489B-9139-87F8C9F2F707}" dt="2022-12-12T08:37:40.006" v="404" actId="20577"/>
        <pc:sldMkLst>
          <pc:docMk/>
          <pc:sldMk cId="1118283843" sldId="285"/>
        </pc:sldMkLst>
        <pc:spChg chg="mod">
          <ac:chgData name="JinFan Lu" userId="0d6d4872cb76e38f" providerId="LiveId" clId="{162FE4C9-A363-489B-9139-87F8C9F2F707}" dt="2022-12-12T08:37:40.006" v="404" actId="20577"/>
          <ac:spMkLst>
            <pc:docMk/>
            <pc:sldMk cId="1118283843" sldId="285"/>
            <ac:spMk id="21" creationId="{CD06B862-7C64-09CC-5DA2-0176F7F525E6}"/>
          </ac:spMkLst>
        </pc:spChg>
      </pc:sldChg>
      <pc:sldChg chg="modSp">
        <pc:chgData name="JinFan Lu" userId="0d6d4872cb76e38f" providerId="LiveId" clId="{162FE4C9-A363-489B-9139-87F8C9F2F707}" dt="2022-12-12T09:21:41.218" v="416" actId="20577"/>
        <pc:sldMkLst>
          <pc:docMk/>
          <pc:sldMk cId="1654991348" sldId="288"/>
        </pc:sldMkLst>
        <pc:spChg chg="mod">
          <ac:chgData name="JinFan Lu" userId="0d6d4872cb76e38f" providerId="LiveId" clId="{162FE4C9-A363-489B-9139-87F8C9F2F707}" dt="2022-12-12T09:21:41.218" v="416" actId="20577"/>
          <ac:spMkLst>
            <pc:docMk/>
            <pc:sldMk cId="1654991348" sldId="288"/>
            <ac:spMk id="3" creationId="{E8513558-5716-0642-3A9B-7C6EADA465CF}"/>
          </ac:spMkLst>
        </pc:spChg>
      </pc:sldChg>
      <pc:sldChg chg="modSp mod">
        <pc:chgData name="JinFan Lu" userId="0d6d4872cb76e38f" providerId="LiveId" clId="{162FE4C9-A363-489B-9139-87F8C9F2F707}" dt="2022-12-12T09:22:45.366" v="418" actId="20577"/>
        <pc:sldMkLst>
          <pc:docMk/>
          <pc:sldMk cId="2910498250" sldId="291"/>
        </pc:sldMkLst>
        <pc:spChg chg="mod">
          <ac:chgData name="JinFan Lu" userId="0d6d4872cb76e38f" providerId="LiveId" clId="{162FE4C9-A363-489B-9139-87F8C9F2F707}" dt="2022-12-11T12:47:57.734" v="392" actId="207"/>
          <ac:spMkLst>
            <pc:docMk/>
            <pc:sldMk cId="2910498250" sldId="291"/>
            <ac:spMk id="13" creationId="{A296331E-7EA5-5B1C-932E-A1FAF661D632}"/>
          </ac:spMkLst>
        </pc:spChg>
        <pc:spChg chg="mod">
          <ac:chgData name="JinFan Lu" userId="0d6d4872cb76e38f" providerId="LiveId" clId="{162FE4C9-A363-489B-9139-87F8C9F2F707}" dt="2022-12-12T09:22:45.366" v="418" actId="20577"/>
          <ac:spMkLst>
            <pc:docMk/>
            <pc:sldMk cId="2910498250" sldId="291"/>
            <ac:spMk id="15" creationId="{3213076F-B4D5-73B5-A441-C2D69F8313F9}"/>
          </ac:spMkLst>
        </pc:spChg>
      </pc:sldChg>
      <pc:sldChg chg="addSp modSp mod ord">
        <pc:chgData name="JinFan Lu" userId="0d6d4872cb76e38f" providerId="LiveId" clId="{162FE4C9-A363-489B-9139-87F8C9F2F707}" dt="2022-12-12T09:23:23.878" v="437" actId="20577"/>
        <pc:sldMkLst>
          <pc:docMk/>
          <pc:sldMk cId="1410855541" sldId="298"/>
        </pc:sldMkLst>
        <pc:spChg chg="mod">
          <ac:chgData name="JinFan Lu" userId="0d6d4872cb76e38f" providerId="LiveId" clId="{162FE4C9-A363-489B-9139-87F8C9F2F707}" dt="2022-12-11T08:09:48.097" v="356" actId="207"/>
          <ac:spMkLst>
            <pc:docMk/>
            <pc:sldMk cId="1410855541" sldId="298"/>
            <ac:spMk id="2" creationId="{00000000-0000-0000-0000-000000000000}"/>
          </ac:spMkLst>
        </pc:spChg>
        <pc:spChg chg="add mod">
          <ac:chgData name="JinFan Lu" userId="0d6d4872cb76e38f" providerId="LiveId" clId="{162FE4C9-A363-489B-9139-87F8C9F2F707}" dt="2022-12-12T09:23:23.878" v="437" actId="20577"/>
          <ac:spMkLst>
            <pc:docMk/>
            <pc:sldMk cId="1410855541" sldId="298"/>
            <ac:spMk id="10" creationId="{2E13B4CB-8070-B1DF-8EB2-5182053B868C}"/>
          </ac:spMkLst>
        </pc:spChg>
        <pc:picChg chg="add mod">
          <ac:chgData name="JinFan Lu" userId="0d6d4872cb76e38f" providerId="LiveId" clId="{162FE4C9-A363-489B-9139-87F8C9F2F707}" dt="2022-12-11T08:07:26.396" v="12" actId="1076"/>
          <ac:picMkLst>
            <pc:docMk/>
            <pc:sldMk cId="1410855541" sldId="298"/>
            <ac:picMk id="9" creationId="{74114F2D-00B6-7661-01A0-023C08E7739A}"/>
          </ac:picMkLst>
        </pc:picChg>
      </pc:sldChg>
    </pc:docChg>
  </pc:docChgLst>
  <pc:docChgLst>
    <pc:chgData name="JinFan Lu" userId="0d6d4872cb76e38f" providerId="LiveId" clId="{2F5C1D59-7FBD-4E61-ACF8-4D6D07D32243}"/>
    <pc:docChg chg="undo redo custSel modSld sldOrd modShowInfo">
      <pc:chgData name="JinFan Lu" userId="0d6d4872cb76e38f" providerId="LiveId" clId="{2F5C1D59-7FBD-4E61-ACF8-4D6D07D32243}" dt="2022-12-17T05:59:06.168" v="2217" actId="20577"/>
      <pc:docMkLst>
        <pc:docMk/>
      </pc:docMkLst>
      <pc:sldChg chg="modTransition modNotesTx">
        <pc:chgData name="JinFan Lu" userId="0d6d4872cb76e38f" providerId="LiveId" clId="{2F5C1D59-7FBD-4E61-ACF8-4D6D07D32243}" dt="2022-12-15T05:55:55.592" v="32"/>
        <pc:sldMkLst>
          <pc:docMk/>
          <pc:sldMk cId="0" sldId="256"/>
        </pc:sldMkLst>
      </pc:sldChg>
      <pc:sldChg chg="modTransition modNotesTx">
        <pc:chgData name="JinFan Lu" userId="0d6d4872cb76e38f" providerId="LiveId" clId="{2F5C1D59-7FBD-4E61-ACF8-4D6D07D32243}" dt="2022-12-15T05:55:55.592" v="32"/>
        <pc:sldMkLst>
          <pc:docMk/>
          <pc:sldMk cId="971471109" sldId="280"/>
        </pc:sldMkLst>
      </pc:sldChg>
      <pc:sldChg chg="modTransition modNotesTx">
        <pc:chgData name="JinFan Lu" userId="0d6d4872cb76e38f" providerId="LiveId" clId="{2F5C1D59-7FBD-4E61-ACF8-4D6D07D32243}" dt="2022-12-15T05:55:55.592" v="32"/>
        <pc:sldMkLst>
          <pc:docMk/>
          <pc:sldMk cId="1854901692" sldId="281"/>
        </pc:sldMkLst>
      </pc:sldChg>
      <pc:sldChg chg="modTransition modNotesTx">
        <pc:chgData name="JinFan Lu" userId="0d6d4872cb76e38f" providerId="LiveId" clId="{2F5C1D59-7FBD-4E61-ACF8-4D6D07D32243}" dt="2022-12-15T05:55:55.592" v="32"/>
        <pc:sldMkLst>
          <pc:docMk/>
          <pc:sldMk cId="2464193626" sldId="284"/>
        </pc:sldMkLst>
      </pc:sldChg>
      <pc:sldChg chg="ord modTransition modNotesTx">
        <pc:chgData name="JinFan Lu" userId="0d6d4872cb76e38f" providerId="LiveId" clId="{2F5C1D59-7FBD-4E61-ACF8-4D6D07D32243}" dt="2022-12-17T04:31:21.717" v="1987" actId="20578"/>
        <pc:sldMkLst>
          <pc:docMk/>
          <pc:sldMk cId="1118283843" sldId="285"/>
        </pc:sldMkLst>
      </pc:sldChg>
      <pc:sldChg chg="modSp mod modTransition modNotesTx">
        <pc:chgData name="JinFan Lu" userId="0d6d4872cb76e38f" providerId="LiveId" clId="{2F5C1D59-7FBD-4E61-ACF8-4D6D07D32243}" dt="2022-12-17T04:31:25.610" v="1989" actId="2711"/>
        <pc:sldMkLst>
          <pc:docMk/>
          <pc:sldMk cId="849414161" sldId="286"/>
        </pc:sldMkLst>
        <pc:spChg chg="mod">
          <ac:chgData name="JinFan Lu" userId="0d6d4872cb76e38f" providerId="LiveId" clId="{2F5C1D59-7FBD-4E61-ACF8-4D6D07D32243}" dt="2022-12-17T04:31:25.610" v="1989" actId="2711"/>
          <ac:spMkLst>
            <pc:docMk/>
            <pc:sldMk cId="849414161" sldId="286"/>
            <ac:spMk id="32" creationId="{9672B5B5-B055-F9AE-81B0-DDA403732142}"/>
          </ac:spMkLst>
        </pc:spChg>
      </pc:sldChg>
      <pc:sldChg chg="modTransition modNotesTx">
        <pc:chgData name="JinFan Lu" userId="0d6d4872cb76e38f" providerId="LiveId" clId="{2F5C1D59-7FBD-4E61-ACF8-4D6D07D32243}" dt="2022-12-17T02:39:55.492" v="919" actId="20577"/>
        <pc:sldMkLst>
          <pc:docMk/>
          <pc:sldMk cId="3275554491" sldId="287"/>
        </pc:sldMkLst>
      </pc:sldChg>
      <pc:sldChg chg="modSp modTransition modNotesTx">
        <pc:chgData name="JinFan Lu" userId="0d6d4872cb76e38f" providerId="LiveId" clId="{2F5C1D59-7FBD-4E61-ACF8-4D6D07D32243}" dt="2022-12-16T09:59:45.835" v="577" actId="20577"/>
        <pc:sldMkLst>
          <pc:docMk/>
          <pc:sldMk cId="1654991348" sldId="288"/>
        </pc:sldMkLst>
        <pc:spChg chg="mod">
          <ac:chgData name="JinFan Lu" userId="0d6d4872cb76e38f" providerId="LiveId" clId="{2F5C1D59-7FBD-4E61-ACF8-4D6D07D32243}" dt="2022-12-16T09:59:45.835" v="577" actId="20577"/>
          <ac:spMkLst>
            <pc:docMk/>
            <pc:sldMk cId="1654991348" sldId="288"/>
            <ac:spMk id="173" creationId="{68A02FF7-ACAB-0CD7-7CA2-1F4424C162E1}"/>
          </ac:spMkLst>
        </pc:spChg>
      </pc:sldChg>
      <pc:sldChg chg="modTransition modNotesTx">
        <pc:chgData name="JinFan Lu" userId="0d6d4872cb76e38f" providerId="LiveId" clId="{2F5C1D59-7FBD-4E61-ACF8-4D6D07D32243}" dt="2022-12-15T05:55:55.592" v="32"/>
        <pc:sldMkLst>
          <pc:docMk/>
          <pc:sldMk cId="4275058371" sldId="289"/>
        </pc:sldMkLst>
      </pc:sldChg>
      <pc:sldChg chg="modTransition modNotesTx">
        <pc:chgData name="JinFan Lu" userId="0d6d4872cb76e38f" providerId="LiveId" clId="{2F5C1D59-7FBD-4E61-ACF8-4D6D07D32243}" dt="2022-12-15T05:55:55.592" v="32"/>
        <pc:sldMkLst>
          <pc:docMk/>
          <pc:sldMk cId="1033672659" sldId="290"/>
        </pc:sldMkLst>
      </pc:sldChg>
      <pc:sldChg chg="modSp mod modTransition modNotesTx">
        <pc:chgData name="JinFan Lu" userId="0d6d4872cb76e38f" providerId="LiveId" clId="{2F5C1D59-7FBD-4E61-ACF8-4D6D07D32243}" dt="2022-12-17T05:59:06.168" v="2217" actId="20577"/>
        <pc:sldMkLst>
          <pc:docMk/>
          <pc:sldMk cId="2910498250" sldId="291"/>
        </pc:sldMkLst>
        <pc:spChg chg="mod">
          <ac:chgData name="JinFan Lu" userId="0d6d4872cb76e38f" providerId="LiveId" clId="{2F5C1D59-7FBD-4E61-ACF8-4D6D07D32243}" dt="2022-12-16T10:00:02.728" v="592" actId="207"/>
          <ac:spMkLst>
            <pc:docMk/>
            <pc:sldMk cId="2910498250" sldId="291"/>
            <ac:spMk id="10" creationId="{39112D73-8D9C-DAD8-9A24-77CB1FB94967}"/>
          </ac:spMkLst>
        </pc:spChg>
      </pc:sldChg>
      <pc:sldChg chg="modTransition modNotesTx">
        <pc:chgData name="JinFan Lu" userId="0d6d4872cb76e38f" providerId="LiveId" clId="{2F5C1D59-7FBD-4E61-ACF8-4D6D07D32243}" dt="2022-12-15T05:55:55.592" v="32"/>
        <pc:sldMkLst>
          <pc:docMk/>
          <pc:sldMk cId="1018885316" sldId="292"/>
        </pc:sldMkLst>
      </pc:sldChg>
      <pc:sldChg chg="modTransition modNotesTx">
        <pc:chgData name="JinFan Lu" userId="0d6d4872cb76e38f" providerId="LiveId" clId="{2F5C1D59-7FBD-4E61-ACF8-4D6D07D32243}" dt="2022-12-15T05:55:55.592" v="32"/>
        <pc:sldMkLst>
          <pc:docMk/>
          <pc:sldMk cId="3318405941" sldId="296"/>
        </pc:sldMkLst>
      </pc:sldChg>
      <pc:sldChg chg="modTransition modNotesTx">
        <pc:chgData name="JinFan Lu" userId="0d6d4872cb76e38f" providerId="LiveId" clId="{2F5C1D59-7FBD-4E61-ACF8-4D6D07D32243}" dt="2022-12-15T05:55:55.592" v="32"/>
        <pc:sldMkLst>
          <pc:docMk/>
          <pc:sldMk cId="1231654191" sldId="297"/>
        </pc:sldMkLst>
      </pc:sldChg>
      <pc:sldChg chg="addSp delSp modSp mod modTransition modNotesTx">
        <pc:chgData name="JinFan Lu" userId="0d6d4872cb76e38f" providerId="LiveId" clId="{2F5C1D59-7FBD-4E61-ACF8-4D6D07D32243}" dt="2022-12-17T04:53:26.664" v="2190" actId="20577"/>
        <pc:sldMkLst>
          <pc:docMk/>
          <pc:sldMk cId="1410855541" sldId="298"/>
        </pc:sldMkLst>
        <pc:spChg chg="del mod">
          <ac:chgData name="JinFan Lu" userId="0d6d4872cb76e38f" providerId="LiveId" clId="{2F5C1D59-7FBD-4E61-ACF8-4D6D07D32243}" dt="2022-12-16T06:47:24.948" v="75" actId="478"/>
          <ac:spMkLst>
            <pc:docMk/>
            <pc:sldMk cId="1410855541" sldId="298"/>
            <ac:spMk id="2" creationId="{00000000-0000-0000-0000-000000000000}"/>
          </ac:spMkLst>
        </pc:spChg>
        <pc:spChg chg="mod">
          <ac:chgData name="JinFan Lu" userId="0d6d4872cb76e38f" providerId="LiveId" clId="{2F5C1D59-7FBD-4E61-ACF8-4D6D07D32243}" dt="2022-12-16T06:56:11.758" v="570" actId="1076"/>
          <ac:spMkLst>
            <pc:docMk/>
            <pc:sldMk cId="1410855541" sldId="298"/>
            <ac:spMk id="5" creationId="{9611B230-8845-EB30-6ADE-53DA018222E1}"/>
          </ac:spMkLst>
        </pc:spChg>
        <pc:spChg chg="add mod">
          <ac:chgData name="JinFan Lu" userId="0d6d4872cb76e38f" providerId="LiveId" clId="{2F5C1D59-7FBD-4E61-ACF8-4D6D07D32243}" dt="2022-12-16T06:54:24.232" v="461" actId="1076"/>
          <ac:spMkLst>
            <pc:docMk/>
            <pc:sldMk cId="1410855541" sldId="298"/>
            <ac:spMk id="8" creationId="{B5114F01-25B5-B6FC-8596-7040DD4FEACD}"/>
          </ac:spMkLst>
        </pc:spChg>
        <pc:spChg chg="mod">
          <ac:chgData name="JinFan Lu" userId="0d6d4872cb76e38f" providerId="LiveId" clId="{2F5C1D59-7FBD-4E61-ACF8-4D6D07D32243}" dt="2022-12-16T06:56:11.457" v="569" actId="20577"/>
          <ac:spMkLst>
            <pc:docMk/>
            <pc:sldMk cId="1410855541" sldId="298"/>
            <ac:spMk id="10" creationId="{2E13B4CB-8070-B1DF-8EB2-5182053B868C}"/>
          </ac:spMkLst>
        </pc:spChg>
        <pc:spChg chg="add mod">
          <ac:chgData name="JinFan Lu" userId="0d6d4872cb76e38f" providerId="LiveId" clId="{2F5C1D59-7FBD-4E61-ACF8-4D6D07D32243}" dt="2022-12-16T06:48:11.076" v="78" actId="1076"/>
          <ac:spMkLst>
            <pc:docMk/>
            <pc:sldMk cId="1410855541" sldId="298"/>
            <ac:spMk id="11" creationId="{E4020CA1-B526-981C-3470-C27E0E182CF9}"/>
          </ac:spMkLst>
        </pc:spChg>
        <pc:spChg chg="add mod">
          <ac:chgData name="JinFan Lu" userId="0d6d4872cb76e38f" providerId="LiveId" clId="{2F5C1D59-7FBD-4E61-ACF8-4D6D07D32243}" dt="2022-12-16T06:51:32.460" v="271" actId="20577"/>
          <ac:spMkLst>
            <pc:docMk/>
            <pc:sldMk cId="1410855541" sldId="298"/>
            <ac:spMk id="12" creationId="{F6CF6903-52AC-4BFA-A19F-78E9A11DFC75}"/>
          </ac:spMkLst>
        </pc:spChg>
        <pc:spChg chg="add mod">
          <ac:chgData name="JinFan Lu" userId="0d6d4872cb76e38f" providerId="LiveId" clId="{2F5C1D59-7FBD-4E61-ACF8-4D6D07D32243}" dt="2022-12-16T06:50:31.732" v="232" actId="1076"/>
          <ac:spMkLst>
            <pc:docMk/>
            <pc:sldMk cId="1410855541" sldId="298"/>
            <ac:spMk id="13" creationId="{F6C684EF-57BD-BEBF-1722-DE497559FA19}"/>
          </ac:spMkLst>
        </pc:spChg>
        <pc:spChg chg="add mod">
          <ac:chgData name="JinFan Lu" userId="0d6d4872cb76e38f" providerId="LiveId" clId="{2F5C1D59-7FBD-4E61-ACF8-4D6D07D32243}" dt="2022-12-16T06:52:26.980" v="335" actId="20577"/>
          <ac:spMkLst>
            <pc:docMk/>
            <pc:sldMk cId="1410855541" sldId="298"/>
            <ac:spMk id="14" creationId="{8D45855C-CD96-B630-5871-2D8A15CC7573}"/>
          </ac:spMkLst>
        </pc:spChg>
        <pc:spChg chg="add mod">
          <ac:chgData name="JinFan Lu" userId="0d6d4872cb76e38f" providerId="LiveId" clId="{2F5C1D59-7FBD-4E61-ACF8-4D6D07D32243}" dt="2022-12-16T06:52:33.287" v="337" actId="1076"/>
          <ac:spMkLst>
            <pc:docMk/>
            <pc:sldMk cId="1410855541" sldId="298"/>
            <ac:spMk id="15" creationId="{D43152D3-020B-774A-B0DB-01430554AD19}"/>
          </ac:spMkLst>
        </pc:spChg>
        <pc:spChg chg="add mod">
          <ac:chgData name="JinFan Lu" userId="0d6d4872cb76e38f" providerId="LiveId" clId="{2F5C1D59-7FBD-4E61-ACF8-4D6D07D32243}" dt="2022-12-16T06:54:04.413" v="458" actId="20577"/>
          <ac:spMkLst>
            <pc:docMk/>
            <pc:sldMk cId="1410855541" sldId="298"/>
            <ac:spMk id="16" creationId="{5EFCB65E-EA57-2931-13F0-C04EAB060F00}"/>
          </ac:spMkLst>
        </pc:spChg>
        <pc:spChg chg="add mod">
          <ac:chgData name="JinFan Lu" userId="0d6d4872cb76e38f" providerId="LiveId" clId="{2F5C1D59-7FBD-4E61-ACF8-4D6D07D32243}" dt="2022-12-16T06:56:15.376" v="571" actId="1076"/>
          <ac:spMkLst>
            <pc:docMk/>
            <pc:sldMk cId="1410855541" sldId="298"/>
            <ac:spMk id="17" creationId="{43F3460F-760C-FCFF-7460-C78FFCBB7345}"/>
          </ac:spMkLst>
        </pc:spChg>
        <pc:picChg chg="mod">
          <ac:chgData name="JinFan Lu" userId="0d6d4872cb76e38f" providerId="LiveId" clId="{2F5C1D59-7FBD-4E61-ACF8-4D6D07D32243}" dt="2022-12-16T06:54:15.795" v="459" actId="1076"/>
          <ac:picMkLst>
            <pc:docMk/>
            <pc:sldMk cId="1410855541" sldId="298"/>
            <ac:picMk id="9" creationId="{74114F2D-00B6-7661-01A0-023C08E7739A}"/>
          </ac:picMkLst>
        </pc:picChg>
      </pc:sldChg>
    </pc:docChg>
  </pc:docChgLst>
  <pc:docChgLst>
    <pc:chgData name="JinFan Lu" userId="0d6d4872cb76e38f" providerId="LiveId" clId="{7BA82023-AA2E-4A19-BDC5-58F8C77A59D6}"/>
    <pc:docChg chg="undo custSel addSld delSld modSld sldOrd">
      <pc:chgData name="JinFan Lu" userId="0d6d4872cb76e38f" providerId="LiveId" clId="{7BA82023-AA2E-4A19-BDC5-58F8C77A59D6}" dt="2022-12-11T07:51:21.742" v="714" actId="478"/>
      <pc:docMkLst>
        <pc:docMk/>
      </pc:docMkLst>
      <pc:sldChg chg="addSp modSp mod">
        <pc:chgData name="JinFan Lu" userId="0d6d4872cb76e38f" providerId="LiveId" clId="{7BA82023-AA2E-4A19-BDC5-58F8C77A59D6}" dt="2022-12-11T07:35:36.207" v="42" actId="1076"/>
        <pc:sldMkLst>
          <pc:docMk/>
          <pc:sldMk cId="0" sldId="256"/>
        </pc:sldMkLst>
        <pc:spChg chg="add mod">
          <ac:chgData name="JinFan Lu" userId="0d6d4872cb76e38f" providerId="LiveId" clId="{7BA82023-AA2E-4A19-BDC5-58F8C77A59D6}" dt="2022-12-11T07:35:31.504" v="41" actId="1076"/>
          <ac:spMkLst>
            <pc:docMk/>
            <pc:sldMk cId="0" sldId="256"/>
            <ac:spMk id="6" creationId="{F7C740F7-845D-93CB-54AA-2C5E9F60F052}"/>
          </ac:spMkLst>
        </pc:spChg>
        <pc:spChg chg="mod">
          <ac:chgData name="JinFan Lu" userId="0d6d4872cb76e38f" providerId="LiveId" clId="{7BA82023-AA2E-4A19-BDC5-58F8C77A59D6}" dt="2022-12-11T07:35:36.207" v="42" actId="1076"/>
          <ac:spMkLst>
            <pc:docMk/>
            <pc:sldMk cId="0" sldId="256"/>
            <ac:spMk id="10" creationId="{6F71A2DD-4F94-8F52-7FE9-521C6FE9962E}"/>
          </ac:spMkLst>
        </pc:spChg>
      </pc:sldChg>
      <pc:sldChg chg="modSp mod">
        <pc:chgData name="JinFan Lu" userId="0d6d4872cb76e38f" providerId="LiveId" clId="{7BA82023-AA2E-4A19-BDC5-58F8C77A59D6}" dt="2022-12-11T07:36:57.897" v="56" actId="6549"/>
        <pc:sldMkLst>
          <pc:docMk/>
          <pc:sldMk cId="2464193626" sldId="284"/>
        </pc:sldMkLst>
        <pc:spChg chg="mod">
          <ac:chgData name="JinFan Lu" userId="0d6d4872cb76e38f" providerId="LiveId" clId="{7BA82023-AA2E-4A19-BDC5-58F8C77A59D6}" dt="2022-12-11T07:36:57.897" v="56" actId="6549"/>
          <ac:spMkLst>
            <pc:docMk/>
            <pc:sldMk cId="2464193626" sldId="284"/>
            <ac:spMk id="16" creationId="{5CFAADCA-8A9A-810E-7C2E-1FC57D2B9E76}"/>
          </ac:spMkLst>
        </pc:spChg>
      </pc:sldChg>
      <pc:sldChg chg="addSp modSp mod">
        <pc:chgData name="JinFan Lu" userId="0d6d4872cb76e38f" providerId="LiveId" clId="{7BA82023-AA2E-4A19-BDC5-58F8C77A59D6}" dt="2022-12-11T07:38:54.409" v="91" actId="1076"/>
        <pc:sldMkLst>
          <pc:docMk/>
          <pc:sldMk cId="1033672659" sldId="290"/>
        </pc:sldMkLst>
        <pc:spChg chg="add mod">
          <ac:chgData name="JinFan Lu" userId="0d6d4872cb76e38f" providerId="LiveId" clId="{7BA82023-AA2E-4A19-BDC5-58F8C77A59D6}" dt="2022-12-11T07:38:42.717" v="89" actId="1038"/>
          <ac:spMkLst>
            <pc:docMk/>
            <pc:sldMk cId="1033672659" sldId="290"/>
            <ac:spMk id="4" creationId="{A8DE00EF-8B78-EA97-E503-898EC258F87C}"/>
          </ac:spMkLst>
        </pc:spChg>
        <pc:spChg chg="add mod">
          <ac:chgData name="JinFan Lu" userId="0d6d4872cb76e38f" providerId="LiveId" clId="{7BA82023-AA2E-4A19-BDC5-58F8C77A59D6}" dt="2022-12-11T07:38:54.409" v="91" actId="1076"/>
          <ac:spMkLst>
            <pc:docMk/>
            <pc:sldMk cId="1033672659" sldId="290"/>
            <ac:spMk id="8" creationId="{7FCFD9E0-8185-4EB1-F69B-B9045EE54E84}"/>
          </ac:spMkLst>
        </pc:spChg>
        <pc:picChg chg="mod">
          <ac:chgData name="JinFan Lu" userId="0d6d4872cb76e38f" providerId="LiveId" clId="{7BA82023-AA2E-4A19-BDC5-58F8C77A59D6}" dt="2022-12-11T07:38:38.955" v="65" actId="1076"/>
          <ac:picMkLst>
            <pc:docMk/>
            <pc:sldMk cId="1033672659" sldId="290"/>
            <ac:picMk id="6" creationId="{2E421C30-5091-E60A-9587-2A027B1CB12B}"/>
          </ac:picMkLst>
        </pc:picChg>
      </pc:sldChg>
      <pc:sldChg chg="del">
        <pc:chgData name="JinFan Lu" userId="0d6d4872cb76e38f" providerId="LiveId" clId="{7BA82023-AA2E-4A19-BDC5-58F8C77A59D6}" dt="2022-12-11T07:38:09.176" v="57" actId="47"/>
        <pc:sldMkLst>
          <pc:docMk/>
          <pc:sldMk cId="1804058426" sldId="293"/>
        </pc:sldMkLst>
      </pc:sldChg>
      <pc:sldChg chg="addSp delSp modSp mod">
        <pc:chgData name="JinFan Lu" userId="0d6d4872cb76e38f" providerId="LiveId" clId="{7BA82023-AA2E-4A19-BDC5-58F8C77A59D6}" dt="2022-12-11T07:41:12.350" v="139" actId="1076"/>
        <pc:sldMkLst>
          <pc:docMk/>
          <pc:sldMk cId="3318405941" sldId="296"/>
        </pc:sldMkLst>
        <pc:spChg chg="add del mod">
          <ac:chgData name="JinFan Lu" userId="0d6d4872cb76e38f" providerId="LiveId" clId="{7BA82023-AA2E-4A19-BDC5-58F8C77A59D6}" dt="2022-12-11T07:40:32.094" v="129"/>
          <ac:spMkLst>
            <pc:docMk/>
            <pc:sldMk cId="3318405941" sldId="296"/>
            <ac:spMk id="3" creationId="{06479A1C-AA4D-3BFC-BD8A-8B06A4E68C2D}"/>
          </ac:spMkLst>
        </pc:spChg>
        <pc:spChg chg="add del mod">
          <ac:chgData name="JinFan Lu" userId="0d6d4872cb76e38f" providerId="LiveId" clId="{7BA82023-AA2E-4A19-BDC5-58F8C77A59D6}" dt="2022-12-11T07:40:26.954" v="126"/>
          <ac:spMkLst>
            <pc:docMk/>
            <pc:sldMk cId="3318405941" sldId="296"/>
            <ac:spMk id="9" creationId="{41004107-5072-2354-8C5A-3AEA852F6CC2}"/>
          </ac:spMkLst>
        </pc:spChg>
        <pc:spChg chg="add mod">
          <ac:chgData name="JinFan Lu" userId="0d6d4872cb76e38f" providerId="LiveId" clId="{7BA82023-AA2E-4A19-BDC5-58F8C77A59D6}" dt="2022-12-11T07:41:04.297" v="137" actId="1076"/>
          <ac:spMkLst>
            <pc:docMk/>
            <pc:sldMk cId="3318405941" sldId="296"/>
            <ac:spMk id="10" creationId="{0ECB978D-DAD2-9EDC-0229-7039C4025CA4}"/>
          </ac:spMkLst>
        </pc:spChg>
        <pc:spChg chg="add mod">
          <ac:chgData name="JinFan Lu" userId="0d6d4872cb76e38f" providerId="LiveId" clId="{7BA82023-AA2E-4A19-BDC5-58F8C77A59D6}" dt="2022-12-11T07:41:12.350" v="139" actId="1076"/>
          <ac:spMkLst>
            <pc:docMk/>
            <pc:sldMk cId="3318405941" sldId="296"/>
            <ac:spMk id="11" creationId="{1EE0365C-A2CC-5A66-4B69-6F7B43B0F0E9}"/>
          </ac:spMkLst>
        </pc:spChg>
        <pc:picChg chg="mod">
          <ac:chgData name="JinFan Lu" userId="0d6d4872cb76e38f" providerId="LiveId" clId="{7BA82023-AA2E-4A19-BDC5-58F8C77A59D6}" dt="2022-12-11T07:40:25.405" v="125" actId="1076"/>
          <ac:picMkLst>
            <pc:docMk/>
            <pc:sldMk cId="3318405941" sldId="296"/>
            <ac:picMk id="2" creationId="{92370C9C-2580-BB00-65CB-3D57973483B5}"/>
          </ac:picMkLst>
        </pc:picChg>
      </pc:sldChg>
      <pc:sldChg chg="addSp delSp modSp mod">
        <pc:chgData name="JinFan Lu" userId="0d6d4872cb76e38f" providerId="LiveId" clId="{7BA82023-AA2E-4A19-BDC5-58F8C77A59D6}" dt="2022-12-11T07:49:56.138" v="642" actId="207"/>
        <pc:sldMkLst>
          <pc:docMk/>
          <pc:sldMk cId="1231654191" sldId="297"/>
        </pc:sldMkLst>
        <pc:spChg chg="add mod">
          <ac:chgData name="JinFan Lu" userId="0d6d4872cb76e38f" providerId="LiveId" clId="{7BA82023-AA2E-4A19-BDC5-58F8C77A59D6}" dt="2022-12-11T07:42:58.040" v="153" actId="1076"/>
          <ac:spMkLst>
            <pc:docMk/>
            <pc:sldMk cId="1231654191" sldId="297"/>
            <ac:spMk id="3" creationId="{DAEB3E81-6D29-7F03-6143-1F7F157CDF37}"/>
          </ac:spMkLst>
        </pc:spChg>
        <pc:spChg chg="mod">
          <ac:chgData name="JinFan Lu" userId="0d6d4872cb76e38f" providerId="LiveId" clId="{7BA82023-AA2E-4A19-BDC5-58F8C77A59D6}" dt="2022-12-11T07:49:56.138" v="642" actId="207"/>
          <ac:spMkLst>
            <pc:docMk/>
            <pc:sldMk cId="1231654191" sldId="297"/>
            <ac:spMk id="6" creationId="{45118AD1-54F4-BE4B-93DB-FE04F9AD5A2E}"/>
          </ac:spMkLst>
        </pc:spChg>
        <pc:spChg chg="add mod">
          <ac:chgData name="JinFan Lu" userId="0d6d4872cb76e38f" providerId="LiveId" clId="{7BA82023-AA2E-4A19-BDC5-58F8C77A59D6}" dt="2022-12-11T07:49:47.583" v="641" actId="207"/>
          <ac:spMkLst>
            <pc:docMk/>
            <pc:sldMk cId="1231654191" sldId="297"/>
            <ac:spMk id="9" creationId="{3F6CEC24-07AA-A7E7-6BCE-B5B981799D85}"/>
          </ac:spMkLst>
        </pc:spChg>
        <pc:picChg chg="mod">
          <ac:chgData name="JinFan Lu" userId="0d6d4872cb76e38f" providerId="LiveId" clId="{7BA82023-AA2E-4A19-BDC5-58F8C77A59D6}" dt="2022-12-11T07:42:53.602" v="152" actId="1076"/>
          <ac:picMkLst>
            <pc:docMk/>
            <pc:sldMk cId="1231654191" sldId="297"/>
            <ac:picMk id="2" creationId="{2069E47C-6082-E93D-1807-43E0C4231EFB}"/>
          </ac:picMkLst>
        </pc:picChg>
        <pc:picChg chg="add del">
          <ac:chgData name="JinFan Lu" userId="0d6d4872cb76e38f" providerId="LiveId" clId="{7BA82023-AA2E-4A19-BDC5-58F8C77A59D6}" dt="2022-12-11T07:42:28.472" v="145" actId="478"/>
          <ac:picMkLst>
            <pc:docMk/>
            <pc:sldMk cId="1231654191" sldId="297"/>
            <ac:picMk id="4" creationId="{5DB55677-0FA2-0E8F-9FF6-0A5D3D971879}"/>
          </ac:picMkLst>
        </pc:picChg>
      </pc:sldChg>
      <pc:sldChg chg="delSp modSp add mod ord">
        <pc:chgData name="JinFan Lu" userId="0d6d4872cb76e38f" providerId="LiveId" clId="{7BA82023-AA2E-4A19-BDC5-58F8C77A59D6}" dt="2022-12-11T07:51:21.742" v="714" actId="478"/>
        <pc:sldMkLst>
          <pc:docMk/>
          <pc:sldMk cId="1410855541" sldId="298"/>
        </pc:sldMkLst>
        <pc:spChg chg="mod">
          <ac:chgData name="JinFan Lu" userId="0d6d4872cb76e38f" providerId="LiveId" clId="{7BA82023-AA2E-4A19-BDC5-58F8C77A59D6}" dt="2022-12-11T07:51:10.142" v="707" actId="27636"/>
          <ac:spMkLst>
            <pc:docMk/>
            <pc:sldMk cId="1410855541" sldId="298"/>
            <ac:spMk id="2" creationId="{00000000-0000-0000-0000-000000000000}"/>
          </ac:spMkLst>
        </pc:spChg>
        <pc:spChg chg="mod">
          <ac:chgData name="JinFan Lu" userId="0d6d4872cb76e38f" providerId="LiveId" clId="{7BA82023-AA2E-4A19-BDC5-58F8C77A59D6}" dt="2022-12-11T07:50:32.803" v="647" actId="20577"/>
          <ac:spMkLst>
            <pc:docMk/>
            <pc:sldMk cId="1410855541" sldId="298"/>
            <ac:spMk id="4" creationId="{24C47476-CBE8-9B92-FB06-A56AA09703A8}"/>
          </ac:spMkLst>
        </pc:spChg>
        <pc:spChg chg="del">
          <ac:chgData name="JinFan Lu" userId="0d6d4872cb76e38f" providerId="LiveId" clId="{7BA82023-AA2E-4A19-BDC5-58F8C77A59D6}" dt="2022-12-11T07:51:16.552" v="708" actId="478"/>
          <ac:spMkLst>
            <pc:docMk/>
            <pc:sldMk cId="1410855541" sldId="298"/>
            <ac:spMk id="12" creationId="{E05DB6C0-8A2B-0222-F77F-A87B12E5AF60}"/>
          </ac:spMkLst>
        </pc:spChg>
        <pc:spChg chg="del">
          <ac:chgData name="JinFan Lu" userId="0d6d4872cb76e38f" providerId="LiveId" clId="{7BA82023-AA2E-4A19-BDC5-58F8C77A59D6}" dt="2022-12-11T07:51:17.542" v="709" actId="478"/>
          <ac:spMkLst>
            <pc:docMk/>
            <pc:sldMk cId="1410855541" sldId="298"/>
            <ac:spMk id="14" creationId="{C8E01C50-0AF2-7524-B3D9-B4B5BD872E7B}"/>
          </ac:spMkLst>
        </pc:spChg>
        <pc:spChg chg="del">
          <ac:chgData name="JinFan Lu" userId="0d6d4872cb76e38f" providerId="LiveId" clId="{7BA82023-AA2E-4A19-BDC5-58F8C77A59D6}" dt="2022-12-11T07:51:18.314" v="710" actId="478"/>
          <ac:spMkLst>
            <pc:docMk/>
            <pc:sldMk cId="1410855541" sldId="298"/>
            <ac:spMk id="17" creationId="{0CF07A6A-587B-0176-6EA4-8F8F2E61FD65}"/>
          </ac:spMkLst>
        </pc:spChg>
        <pc:spChg chg="del">
          <ac:chgData name="JinFan Lu" userId="0d6d4872cb76e38f" providerId="LiveId" clId="{7BA82023-AA2E-4A19-BDC5-58F8C77A59D6}" dt="2022-12-11T07:51:19.048" v="711" actId="478"/>
          <ac:spMkLst>
            <pc:docMk/>
            <pc:sldMk cId="1410855541" sldId="298"/>
            <ac:spMk id="18" creationId="{37825EF9-79FC-C792-79EA-2BC7D7DA15C0}"/>
          </ac:spMkLst>
        </pc:spChg>
        <pc:spChg chg="del">
          <ac:chgData name="JinFan Lu" userId="0d6d4872cb76e38f" providerId="LiveId" clId="{7BA82023-AA2E-4A19-BDC5-58F8C77A59D6}" dt="2022-12-11T07:51:20.016" v="712" actId="478"/>
          <ac:spMkLst>
            <pc:docMk/>
            <pc:sldMk cId="1410855541" sldId="298"/>
            <ac:spMk id="19" creationId="{05CE25B5-50BD-F1CE-11C9-3F3988A6BD32}"/>
          </ac:spMkLst>
        </pc:spChg>
        <pc:spChg chg="del">
          <ac:chgData name="JinFan Lu" userId="0d6d4872cb76e38f" providerId="LiveId" clId="{7BA82023-AA2E-4A19-BDC5-58F8C77A59D6}" dt="2022-12-11T07:51:21.027" v="713" actId="478"/>
          <ac:spMkLst>
            <pc:docMk/>
            <pc:sldMk cId="1410855541" sldId="298"/>
            <ac:spMk id="20" creationId="{1E9C6C22-72EF-9CB0-26FA-B521450298C6}"/>
          </ac:spMkLst>
        </pc:spChg>
        <pc:spChg chg="del">
          <ac:chgData name="JinFan Lu" userId="0d6d4872cb76e38f" providerId="LiveId" clId="{7BA82023-AA2E-4A19-BDC5-58F8C77A59D6}" dt="2022-12-11T07:51:21.742" v="714" actId="478"/>
          <ac:spMkLst>
            <pc:docMk/>
            <pc:sldMk cId="1410855541" sldId="298"/>
            <ac:spMk id="21" creationId="{1B7FD6CD-4B96-817D-5B04-F17139CD8E8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43.708"/>
    </inkml:context>
    <inkml:brush xml:id="br0">
      <inkml:brushProperty name="width" value="0.05" units="cm"/>
      <inkml:brushProperty name="height" value="0.05" units="cm"/>
      <inkml:brushProperty name="color" value="#33CCFF"/>
    </inkml:brush>
  </inkml:definitions>
  <inkml:trace contextRef="#ctx0" brushRef="#br0">0 1220 5983 0 0,'5'-7'4314'0'0,"2"-17"-4508"0"0,-5 15 329 0 0,121-323 416 0 0,-85 247-540 0 0,90-142 0 0 0,125-139-252 0 0,-197 293 108 0 0,-22 33 119 0 0,-21 25 14 0 0,-5 6 0 0 0,0 0 0 0 0,12-10 0 0 0,-12 15 0 0 0,-11 8 194 0 0,-2-1 470 0 0,-1 4 198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034"/>
    </inkml:context>
    <inkml:brush xml:id="br0">
      <inkml:brushProperty name="width" value="0.05" units="cm"/>
      <inkml:brushProperty name="height" value="0.05" units="cm"/>
      <inkml:brushProperty name="color" value="#33CCFF"/>
    </inkml:brush>
  </inkml:definitions>
  <inkml:trace contextRef="#ctx0" brushRef="#br0">1 68 2303 0 0,'4'-10'19'0'0,"-2"7"7"0"0,-1-1 0 0 0,1 1 1 0 0,-1 0-1 0 0,1-1 0 0 0,0 1 0 0 0,0 0 0 0 0,0 1 1 0 0,1-1-1 0 0,-1 0 0 0 0,5-3 1967 0 0,5 2-1408 0 0,35-9 20 0 0,-35 10 1038 0 0,-1 5-1239 0 0,33 7-11 0 0,-33-6 1183 0 0,-7 3-966 0 0,15 23 99 0 0,-19-27-555 0 0,1 0-1 0 0,0 0 1 0 0,-1 0-1 0 0,1 0 1 0 0,-1 0-1 0 0,0 0 1 0 0,0 1 0 0 0,0-1-1 0 0,0 0 1 0 0,0 0-1 0 0,0 0 1 0 0,0 0-1 0 0,-1 0 1 0 0,1 0 0 0 0,-1 1-1 0 0,1-1 1 0 0,-1 0-1 0 0,0-1 1 0 0,0 1-1 0 0,-1 3 1 0 0,-1 0 312 0 0,-7 15 349 0 0,-1 0 1 0 0,-1-1 0 0 0,0 0 0 0 0,-2-1 0 0 0,0-1 0 0 0,-1 0-1 0 0,-19 16 1 0 0,32-31-815 0 0,0 0 0 0 0,0 0-1 0 0,-1-1 1 0 0,1 1 0 0 0,0-1-1 0 0,-6 2 1 0 0,8-3-12 0 0,0 0-1 0 0,-1 1 1 0 0,1-1-1 0 0,-1 0 1 0 0,1 0 0 0 0,0 0-1 0 0,-1 0 1 0 0,1 0-1 0 0,-1 0 1 0 0,1 0 0 0 0,0 0-1 0 0,-1 0 1 0 0,1 0-1 0 0,-1 0 1 0 0,1 0-1 0 0,0 0 1 0 0,-1-1 0 0 0,1 1-1 0 0,-1 0 1 0 0,1 0-1 0 0,-1-1 1 0 0,1 1-16 0 0,0-1 0 0 0,-1 1 0 0 0,1-1-1 0 0,0 1 1 0 0,-1-1 0 0 0,1 1 0 0 0,0-1 0 0 0,0 1 0 0 0,0-1 0 0 0,0 1 0 0 0,0-1-1 0 0,0 0 1 0 0,0 1 0 0 0,0-1 0 0 0,0 1 0 0 0,0-1 0 0 0,0 0 0 0 0,0 1-1 0 0,0-1 1 0 0,0 0 0 0 0,8-29-2217 0 0,-3 10 96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396"/>
    </inkml:context>
    <inkml:brush xml:id="br0">
      <inkml:brushProperty name="width" value="0.05" units="cm"/>
      <inkml:brushProperty name="height" value="0.05" units="cm"/>
      <inkml:brushProperty name="color" value="#33CCFF"/>
    </inkml:brush>
  </inkml:definitions>
  <inkml:trace contextRef="#ctx0" brushRef="#br0">0 126 3679 0 0,'0'0'1963'0'0,"8"7"-1092"0"0,-1-1-632 0 0,-2-1-27 0 0,0 0 1 0 0,0 0 0 0 0,-1 0-1 0 0,1 0 1 0 0,-1 1-1 0 0,0 0 1 0 0,5 10 0 0 0,-2-2 1355 0 0,14 18 1 0 0,-17-27-957 0 0,5 0-472 0 0,-7-3-132 0 0,1 0 1 0 0,-1-1-1 0 0,1 1 0 0 0,0-1 1 0 0,0 0-1 0 0,0 0 0 0 0,0 0 0 0 0,0 0 1 0 0,0 0-1 0 0,0-1 0 0 0,0 1 1 0 0,5-1-1 0 0,-6 0-10 0 0,0-1-1 0 0,0 0 1 0 0,1 1 0 0 0,-1-1-1 0 0,0 0 1 0 0,0 0 0 0 0,0-1-1 0 0,0 1 1 0 0,0 0 0 0 0,0-1-1 0 0,0 1 1 0 0,2-3 0 0 0,1-1 38 0 0,0-1 1 0 0,0 0 0 0 0,6-10 0 0 0,-1-1 241 0 0,-1 0 0 0 0,11-29 0 0 0,-17 39-151 0 0,-1 0 1 0 0,0 0-1 0 0,0 0 1 0 0,-1-1 0 0 0,1 1-1 0 0,-2 0 1 0 0,1-1-1 0 0,-1-7 1 0 0,0 12-28 0 0,-1 1 0 0 0,1-1 0 0 0,-1 1 0 0 0,1-1 0 0 0,-1 1 0 0 0,0-1 0 0 0,0 1 0 0 0,0-1-1 0 0,-1 1 1 0 0,1 0 0 0 0,0 0 0 0 0,-1 0 0 0 0,1-1 0 0 0,-1 1 0 0 0,0 1 0 0 0,0-1 0 0 0,0 0 0 0 0,0 0 0 0 0,0 1 0 0 0,0-1 0 0 0,0 1 0 0 0,0 0-1 0 0,-1-1 1 0 0,1 1 0 0 0,-5-1 0 0 0,1 0 307 0 0,0 1 0 0 0,0-1 1 0 0,0 1-1 0 0,0 1 0 0 0,0-1 0 0 0,0 1 0 0 0,0 0 0 0 0,0 1 0 0 0,0-1 1 0 0,-12 4-1 0 0,12-3-330 0 0,-1 1 0 0 0,0 0 1 0 0,1 1-1 0 0,0-1 0 0 0,-1 1 1 0 0,1 1-1 0 0,0-1 0 0 0,1 1 1 0 0,-1 0-1 0 0,1 0 0 0 0,-1 1 1 0 0,1 0-1 0 0,1-1 0 0 0,-1 2 1 0 0,-5 6-1 0 0,6 1-992 0 0,3-4 390 0 0</inkml:trace>
  <inkml:trace contextRef="#ctx0" brushRef="#br0" timeOffset="1">248 42 2303 0 0,'4'4'474'0'0,"-1"1"0"0"0,1 0 0 0 0,-1 1-1 0 0,0-1 1 0 0,0 1 0 0 0,0-1 0 0 0,-1 1-1 0 0,1 0 1 0 0,0 6 0 0 0,0 1 772 0 0,0 0 0 0 0,-1 0 1 0 0,1 17-1 0 0,-1 47 239 0 0,0-69-2390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787"/>
    </inkml:context>
    <inkml:brush xml:id="br0">
      <inkml:brushProperty name="width" value="0.05" units="cm"/>
      <inkml:brushProperty name="height" value="0.05" units="cm"/>
      <inkml:brushProperty name="color" value="#33CCFF"/>
    </inkml:brush>
  </inkml:definitions>
  <inkml:trace contextRef="#ctx0" brushRef="#br0">5 17 10135 0 0,'-1'-9'448'0'0,"-1"6"96"0"0,1 1-440 0 0,1 1-104 0 0,0-1 712 0 0,0 4 120 0 0,0-1 32 0 0,0 5 0 0 0,0 5-464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3.130"/>
    </inkml:context>
    <inkml:brush xml:id="br0">
      <inkml:brushProperty name="width" value="0.05" units="cm"/>
      <inkml:brushProperty name="height" value="0.05" units="cm"/>
      <inkml:brushProperty name="color" value="#33CCFF"/>
    </inkml:brush>
  </inkml:definitions>
  <inkml:trace contextRef="#ctx0" brushRef="#br0">1 30 9671 0 0,'1'17'1357'0'0,"0"-1"0"0"0,7 27 0 0 0,-1-10 311 0 0,-2-7-71 0 0,-2-17-1319 0 0,-1 1 0 0 0,-1 0 0 0 0,1 10 0 0 0,0-43-143 0 0,0 0-1 0 0,1-1 0 0 0,2 1 1 0 0,12-40-1 0 0,-8 42-358 0 0,-7 17 112 0 0,2-1-93 0 0,11-15 197 0 0,-11 14 133 0 0,5 12-18 0 0,27 19 145 0 0,-35-24-208 0 0,1 1 0 0 0,0 0-1 0 0,-1 0 1 0 0,1 0 0 0 0,-1 0 0 0 0,1 0 0 0 0,-1 0-1 0 0,0 0 1 0 0,0 0 0 0 0,0 0 0 0 0,0 0 0 0 0,0 1-1 0 0,-1-1 1 0 0,1 0 0 0 0,-1 1 0 0 0,1 4 0 0 0,1 4 208 0 0,32 142 2320 0 0,-31-144-2732 0 0,-3-9 0 0 0</inkml:trace>
  <inkml:trace contextRef="#ctx0" brushRef="#br0" timeOffset="1">235 25 6911 0 0,'29'-6'2568'0'0,"26"-2"-2405"0"0,-42 6 202 0 0,-1 0-211 0 0,34-3-144 0 0,-35 4-110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3.516"/>
    </inkml:context>
    <inkml:brush xml:id="br0">
      <inkml:brushProperty name="width" value="0.05" units="cm"/>
      <inkml:brushProperty name="height" value="0.05" units="cm"/>
      <inkml:brushProperty name="color" value="#33CCFF"/>
    </inkml:brush>
  </inkml:definitions>
  <inkml:trace contextRef="#ctx0" brushRef="#br0">24 1 5063 0 0,'-1'0'95'0'0,"0"0"0"0"0,0 0-1 0 0,0 0 1 0 0,1 1 0 0 0,-1-1-1 0 0,0 1 1 0 0,0-1 0 0 0,1 0-1 0 0,-1 1 1 0 0,0-1 0 0 0,1 1-1 0 0,-1 0 1 0 0,-1 0 0 0 0,-1 13 5698 0 0,2-12-5069 0 0,-3 25 726 0 0,2-1 0 0 0,0 1 1 0 0,3 29-1 0 0,0-40-1050 0 0,0-1 0 0 0,2 1 0 0 0,0-1 0 0 0,0 1 0 0 0,2-1 0 0 0,8 20 0 0 0,-12-31-213 0 0,8 1-39 0 0,-6-2-145 0 0,1-1 0 0 0,-1 0 0 0 0,1 0 0 0 0,0 0 0 0 0,0 0-1 0 0,0-1 1 0 0,0 0 0 0 0,0 1 0 0 0,4-1 0 0 0,-4-1-4 0 0,0 0 0 0 0,0 0 0 0 0,0-1 0 0 0,-1 0 0 0 0,1 0 0 0 0,0 0 0 0 0,-1 0 0 0 0,1-1 0 0 0,6-2 0 0 0,-10 4 1 0 0,1-1-3 0 0,0 1 0 0 0,0-1 0 0 0,0 1 0 0 0,0-1 0 0 0,0 1 0 0 0,-1-1 1 0 0,1 0-1 0 0,0 1 0 0 0,0-1 0 0 0,0 0 0 0 0,0 0 0 0 0,-1 0 1 0 0,1 1-1 0 0,0-3 0 0 0,1 2-70 0 0,5-9-217 0 0,-1 0 0 0 0,1 0 1 0 0,-1 0-1 0 0,6-16 1 0 0,-6 8-6977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37.597"/>
    </inkml:context>
    <inkml:brush xml:id="br0">
      <inkml:brushProperty name="width" value="0.05" units="cm"/>
      <inkml:brushProperty name="height" value="0.05" units="cm"/>
      <inkml:brushProperty name="color" value="#33CCFF"/>
    </inkml:brush>
  </inkml:definitions>
  <inkml:trace contextRef="#ctx0" brushRef="#br0">10 210 1375 0 0,'0'1'159'0'0,"0"-1"-1"0"0,-1 0 1 0 0,1 0-1 0 0,0 0 1 0 0,-1 0-1 0 0,1 0 1 0 0,0 0-1 0 0,-1 0 1 0 0,1 0-1 0 0,0 0 0 0 0,-1 0 1 0 0,1-1-1 0 0,0 1 1 0 0,-1 0-1 0 0,1 0 1 0 0,0 0-1 0 0,-1 0 1 0 0,1 0-1 0 0,0-1 0 0 0,-1 1 1 0 0,1 0-1 0 0,0 0 1 0 0,0 0-1 0 0,-1-1 1 0 0,1 1-1 0 0,0 0 1 0 0,0 0-1 0 0,0-1 1 0 0,-1 1-1 0 0,1 0 0 0 0,0-1 1 0 0,0 0-1 0 0,9-5 5538 0 0,-1 2-4533 0 0,1-2-1179 0 0,-7 4-60 0 0,5-2 27 0 0,20-12 116 0 0,-20 12 49 0 0,0 0 10 0 0,21-13 40 0 0,-22 13 558 0 0,5 1-310 0 0,30-10-20 0 0,-31 9 412 0 0,1 2-572 0 0,33-10-64 0 0,-33 9-30 0 0,0 2-4 0 0,3-1-89 0 0,44-6 233 0 0,0-3-191 0 0,-44 9-2 0 0,3 1-6 0 0,53-1-1 0 0,-67 2-68 0 0,1 0-1 0 0,-1 0 1 0 0,1 0-1 0 0,-1-1 0 0 0,0 1 1 0 0,7-3-1 0 0,5-2 15 0 0,45-12 82 0 0,-15 6-82 0 0,-33 8 49 0 0,2 0-16 0 0,-14 3-59 0 0,20-4 10 0 0,32-2 1 0 0,25 9 32 0 0,-69-3-37 0 0,2 0 2 0 0,0 0 1 0 0,0-1 0 0 0,0 0 0 0 0,14-4-1 0 0,-15 3 7 0 0,35-6 6 0 0,-20 5 22 0 0,31 0-22 0 0,-29 3 22 0 0,49 5 99 0 0,-20 0-103 0 0,-41-4 222 0 0,-5-1-189 0 0,1 1-1 0 0,18 3 1 0 0,-14-2-27 0 0,-1-1 559 0 0,0 0-452 0 0,39 5 0 0 0,-39-5 408 0 0,-2 2-432 0 0,33 10-1 0 0,-33-9 332 0 0,1-1-341 0 0,35 9 2 0 0,-36-9 304 0 0,1 1-336 0 0,37 10 2 0 0,-37-10 612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38.157"/>
    </inkml:context>
    <inkml:brush xml:id="br0">
      <inkml:brushProperty name="width" value="0.05" units="cm"/>
      <inkml:brushProperty name="height" value="0.05" units="cm"/>
      <inkml:brushProperty name="color" value="#33CCFF"/>
    </inkml:brush>
  </inkml:definitions>
  <inkml:trace contextRef="#ctx0" brushRef="#br0">1 1 11519 0 0,'2'0'955'0'0,"-3"0"-951"0"0,1 0 0 0 0,0 0 0 0 0,0 0 0 0 0,0 0 0 0 0,0 0 0 0 0,0 0 0 0 0,0 0 0 0 0,0 0 1 0 0,0 0-1 0 0,0 0 0 0 0,0 0 0 0 0,0 0 0 0 0,0 0 0 0 0,0 1 0 0 0,0-1 0 0 0,0 0 0 0 0,0 0 0 0 0,0 0 1 0 0,0 0-1 0 0,0 0 0 0 0,0 0 0 0 0,0 0 0 0 0,0 0 0 0 0,-1 0 0 0 0,1 0 0 0 0,0 0 0 0 0,0 0 1 0 0,0 0-1 0 0,0 0 0 0 0,0 0 0 0 0,0 0 0 0 0,0 0 0 0 0,0 0 0 0 0,0 0 0 0 0,0 0 0 0 0,0 1 0 0 0,0-1 1 0 0,0 0-1 0 0,0 0 0 0 0,0 0 0 0 0,0 0 0 0 0,0 0 0 0 0,0 0 0 0 0,0 0 0 0 0,0 0 0 0 0,1 0 1 0 0,-1 0-1 0 0,0 0 0 0 0,0 0 0 0 0,0 0 0 0 0,0 0 0 0 0,0 0 0 0 0,0 0 0 0 0,0 0 0 0 0,0 0 0 0 0,0 0 1 0 0,0 0-1 0 0,0 0 0 0 0,0 0 0 0 0,0 0 0 0 0,0 0 0 0 0,0 1 0 0 0,0-1 0 0 0,19 6 153 0 0,26 5-136 0 0,-33-8 326 0 0,-1 0-30 0 0,35 11 16 0 0,-34-11 1035 0 0,-5 5-990 0 0,23 28 138 0 0,-29-34-430 0 0,0-1 1 0 0,0 0 0 0 0,-1 1 0 0 0,1-1-1 0 0,0 0 1 0 0,-1 1 0 0 0,1-1 0 0 0,-1 1 0 0 0,1 0-1 0 0,-1-1 1 0 0,0 1 0 0 0,0-1 0 0 0,1 1-1 0 0,-1-1 1 0 0,0 1 0 0 0,0 0 0 0 0,-1-1-1 0 0,1 1 1 0 0,-1 2 0 0 0,0 0 164 0 0,-1-1 1 0 0,1 1-1 0 0,-1 0 0 0 0,0-1 0 0 0,-3 5 1 0 0,2-3 6 0 0,-31 45 1233 0 0,-42 49-1 0 0,71-90-2999 0 0,4 0-6038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038"/>
    </inkml:context>
    <inkml:brush xml:id="br0">
      <inkml:brushProperty name="width" value="0.05" units="cm"/>
      <inkml:brushProperty name="height" value="0.05" units="cm"/>
      <inkml:brushProperty name="color" value="#33CCFF"/>
    </inkml:brush>
  </inkml:definitions>
  <inkml:trace contextRef="#ctx0" brushRef="#br0">39 36 3223 0 0,'0'-1'324'0'0,"-1"1"-1"0"0,0 0 0 0 0,0-1 0 0 0,1 1 0 0 0,-1 0 0 0 0,0 0 1 0 0,0-1-1 0 0,1 1 0 0 0,-1 0 0 0 0,0 0 0 0 0,0 0 0 0 0,1 0 0 0 0,-1 0 1 0 0,0 0-1 0 0,0 0 0 0 0,0 0 0 0 0,1 0 0 0 0,-1 0 0 0 0,0 0 1 0 0,0 1-1 0 0,1-1 0 0 0,-1 0 0 0 0,0 1 0 0 0,1-1 0 0 0,-1 0 0 0 0,-1 1 1 0 0,1 1-44 0 0,0-1 0 0 0,0 0 1 0 0,0 1-1 0 0,0-1 1 0 0,0 1-1 0 0,0-1 1 0 0,0 1-1 0 0,1-1 1 0 0,-1 1-1 0 0,0-1 0 0 0,0 4 1 0 0,-1 6-165 0 0,0-1-1 0 0,1 1 1 0 0,0 13 0 0 0,1-19 125 0 0,0 15-245 0 0,0-1-1 0 0,2 1 1 0 0,0-1 0 0 0,1 1-1 0 0,1-1 1 0 0,1 0 0 0 0,11 29-1 0 0,-4-27 5 0 0,11 8-10 0 0,-18-23-44 0 0,8-4-12 0 0,40 5-12 0 0,-51-7 74 0 0,-1 1-1 0 0,1-1 1 0 0,-1 0-1 0 0,1 0 1 0 0,-1 0 0 0 0,1 0-1 0 0,-1 0 1 0 0,1 0-1 0 0,-1 0 1 0 0,1 0-1 0 0,-1-1 1 0 0,1 1-1 0 0,-1-1 1 0 0,3 0 0 0 0,6-3 4 0 0,1 0 0 0 0,18-11 0 0 0,-22 10 38 0 0,-1 0 1 0 0,1-1-1 0 0,-1 0 1 0 0,0 0 0 0 0,0-1-1 0 0,-1 0 1 0 0,1 0-1 0 0,-2 0 1 0 0,1 0 0 0 0,-1-1-1 0 0,0 0 1 0 0,-1 0-1 0 0,1 0 1 0 0,-2 0 0 0 0,1 0-1 0 0,-1-1 1 0 0,0 1-1 0 0,-1-1 1 0 0,1-14 0 0 0,-2 11 82 0 0,0 0 0 0 0,0 0 1 0 0,-1 0-1 0 0,-1 1 0 0 0,0-1 1 0 0,-5-18-1 0 0,6 26-32 0 0,-1 0 1 0 0,1 0-1 0 0,-1 0 0 0 0,0 0 1 0 0,0 1-1 0 0,0-1 0 0 0,0 1 1 0 0,-1-1-1 0 0,0 1 0 0 0,1 0 1 0 0,-1 0-1 0 0,0 0 0 0 0,-1 0 1 0 0,1 0-1 0 0,0 1 0 0 0,-1 0 1 0 0,1 0-1 0 0,-1 0 0 0 0,0 0 1 0 0,0 0-1 0 0,-7-2 0 0 0,-2 1 306 0 0,-35-6 1051 0 0,44 8-1356 0 0,0 1 0 0 0,0 0 0 0 0,0 0 0 0 0,0 0 0 0 0,0 1 0 0 0,0 0 0 0 0,0-1 0 0 0,1 1 0 0 0,-9 3 1 0 0,-64 29 783 0 0,74-32-861 0 0,0 0 0 0 0,0 0 0 0 0,0 0 1 0 0,0 0-1 0 0,0 1 0 0 0,0-1 0 0 0,0 0 0 0 0,1 1 0 0 0,-4 3 0 0 0,5-5-12 0 0,-1 1-1 0 0,1-1 1 0 0,0 1 0 0 0,0-1-1 0 0,-1 1 1 0 0,1 0 0 0 0,0-1-1 0 0,0 1 1 0 0,0-1 0 0 0,0 1-1 0 0,0-1 1 0 0,0 1 0 0 0,0 0-1 0 0,0-1 1 0 0,0 1 0 0 0,0-1 0 0 0,0 1-1 0 0,0-1 1 0 0,1 2 0 0 0,-1-1-7 0 0,1 0 1 0 0,0 1 0 0 0,0-1 0 0 0,-1 0 0 0 0,1 0 0 0 0,0 1 0 0 0,0-1-1 0 0,0 0 1 0 0,1 0 0 0 0,-1 0 0 0 0,1 1 0 0 0,-1-2-126 0 0,12 0-2650 0 0,51-1-4502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461"/>
    </inkml:context>
    <inkml:brush xml:id="br0">
      <inkml:brushProperty name="width" value="0.05" units="cm"/>
      <inkml:brushProperty name="height" value="0.05" units="cm"/>
      <inkml:brushProperty name="color" value="#33CCFF"/>
    </inkml:brush>
  </inkml:definitions>
  <inkml:trace contextRef="#ctx0" brushRef="#br0">25 11 5527 0 0,'-3'-6'288'0'0,"3"6"-250"0"0,0 0 1 0 0,0 0-1 0 0,0 0 0 0 0,0 0 0 0 0,0 0 1 0 0,-1 0-1 0 0,1 0 0 0 0,0 0 0 0 0,0-1 0 0 0,0 1 1 0 0,0 0-1 0 0,0 0 0 0 0,0 0 0 0 0,0 0 0 0 0,0 0 1 0 0,0 0-1 0 0,0 0 0 0 0,0 0 0 0 0,0 0 1 0 0,0 0-1 0 0,0-1 0 0 0,0 1 0 0 0,0 0 0 0 0,0 0 1 0 0,0 0-1 0 0,-1 0 0 0 0,1 0 0 0 0,0 0 1 0 0,0 0-1 0 0,0 0 0 0 0,1-1 0 0 0,-1 1 0 0 0,0 0 1 0 0,0 0-1 0 0,0 0 0 0 0,0 0 0 0 0,0 0 0 0 0,0 0 1 0 0,0 0-1 0 0,0 0 0 0 0,0 0 0 0 0,0-1 1 0 0,0 1-1 0 0,0 0 0 0 0,0 0 0 0 0,0 0 0 0 0,0 0 1 0 0,0 0-1 0 0,0 0 0 0 0,0 0 0 0 0,1 0 1 0 0,-1 0-1 0 0,0 0 0 0 0,0 0 0 0 0,0 0 0 0 0,1 1 185 0 0,0 0-1 0 0,-1 0 0 0 0,1 0 0 0 0,-1 1 1 0 0,1-1-1 0 0,-1 0 0 0 0,1 1 0 0 0,-1-1 0 0 0,0 0 1 0 0,0 3-1 0 0,1 1 211 0 0,3 17 414 0 0,-1 0 0 0 0,0 38 0 0 0,-7 45 193 0 0,2-80-607 0 0,-11 145 2170 0 0,-1 18-96 0 0,11-154-2126 0 0,2-76-96 0 0,2 25-242 0 0,2 1-1 0 0,0 0 1 0 0,1 0-1 0 0,0 0 1 0 0,2 0-1 0 0,0 1 1 0 0,0 0 0 0 0,1 0-1 0 0,1 1 1 0 0,11-16-1 0 0,-10 23-90 0 0,18-12 26 0 0,-26 18 20 0 0,-1 1 0 0 0,1-1 1 0 0,-1 1-1 0 0,1-1 0 0 0,0 1 1 0 0,-1 0-1 0 0,1-1 0 0 0,0 1 1 0 0,-1 0-1 0 0,1 0 0 0 0,0 0 1 0 0,-1-1-1 0 0,1 1 1 0 0,0 0-1 0 0,0 0 0 0 0,-1 0 1 0 0,1 0-1 0 0,0 0 0 0 0,-1 0 1 0 0,1 0-1 0 0,0 0 0 0 0,0 1 1 0 0,-1-1-1 0 0,1 0 1 0 0,1 1-1 0 0,45 9-9 0 0,-46-10 11 0 0,0 0 0 0 0,0 0 0 0 0,0 1 0 0 0,0-1 0 0 0,0 0 0 0 0,0 1 0 0 0,0-1 0 0 0,0 1 0 0 0,0-1 0 0 0,0 1 0 0 0,0 0 0 0 0,0-1 0 0 0,-1 1 0 0 0,1 0 0 0 0,0 0 0 0 0,0 0 0 0 0,-1-1 0 0 0,1 1 0 0 0,0 0 0 0 0,-1 0 0 0 0,1 0 0 0 0,-1 0 0 0 0,0 0 0 0 0,1 0 0 0 0,-1 0 0 0 0,1 2 0 0 0,0 2 0 0 0,2 3 25 0 0,0 0-1 0 0,-1 1 0 0 0,0 0 1 0 0,-1-1-1 0 0,0 1 0 0 0,-1 0 1 0 0,1 0-1 0 0,-2 0 1 0 0,1-1-1 0 0,-1 1 0 0 0,-1 0 1 0 0,1-1-1 0 0,-1 1 1 0 0,-1 0-1 0 0,0-1 0 0 0,0 0 1 0 0,-1 0-1 0 0,1 0 0 0 0,-2 0 1 0 0,-7 11-1 0 0,9-16 50 0 0,0 0 0 0 0,0-1 0 0 0,0 1 0 0 0,-1-1 0 0 0,1 0 0 0 0,-7 3-1 0 0,6-3-6 0 0,0 0-1 0 0,0 1 0 0 0,0-1 0 0 0,1 1 1 0 0,-4 3-1 0 0,6-6-54 0 0,1 0 0 0 0,0 1 0 0 0,0-1 0 0 0,0 0 0 0 0,0 0 0 0 0,-1 1 0 0 0,1-1 0 0 0,0 0-1 0 0,0 0 1 0 0,-1 0 0 0 0,1 1 0 0 0,0-1 0 0 0,0 0 0 0 0,-1 0 0 0 0,1 0 0 0 0,0 0 0 0 0,-1 0 0 0 0,1 1 0 0 0,0-1 0 0 0,0 0 0 0 0,-1 0 0 0 0,1 0 0 0 0,0 0 0 0 0,-1 0 0 0 0,1 0 0 0 0,0 0 0 0 0,-1 0 0 0 0,1 0 0 0 0,0 0 0 0 0,-1 0 0 0 0,1 0 0 0 0,0-1 0 0 0,0 1 0 0 0,-1 0 0 0 0,1 0-1 0 0,0 0 1 0 0,-1 0 0 0 0,1 0 0 0 0,0-1 0 0 0,0 1 0 0 0,-1 0 0 0 0,1 0 0 0 0,0 0 0 0 0,0-1 0 0 0,-1 1 0 0 0,1 0 0 0 0,0 0 0 0 0,0-1 0 0 0,0 1 0 0 0,-4-11-1609 0 0,4 4-3559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834"/>
    </inkml:context>
    <inkml:brush xml:id="br0">
      <inkml:brushProperty name="width" value="0.05" units="cm"/>
      <inkml:brushProperty name="height" value="0.05" units="cm"/>
      <inkml:brushProperty name="color" value="#33CCFF"/>
    </inkml:brush>
  </inkml:definitions>
  <inkml:trace contextRef="#ctx0" brushRef="#br0">163 0 2759 0 0,'-4'10'2812'0'0,"4"-10"-2760"0"0,1 0 370 0 0,0 1 0 0 0,0 0 0 0 0,0 0 0 0 0,0-1-1 0 0,-1 1 1 0 0,1 0 0 0 0,0 0 0 0 0,0 0 0 0 0,0 0 0 0 0,0 2-1 0 0,6 18 206 0 0,-1 1 0 0 0,-2 0-1 0 0,0 0 1 0 0,1 37 0 0 0,0-10 674 0 0,2 12 168 0 0,-4-1 0 0 0,-2 1 0 0 0,-2 0 0 0 0,-16 97 0 0 0,16-147-1399 0 0,-1-1-1 0 0,-1 1 0 0 0,0-1 1 0 0,-1 0-1 0 0,0 0 1 0 0,0 0-1 0 0,-1 0 1 0 0,-7 10-1 0 0,10-16-45 0 0,-1 0 0 0 0,0-1 1 0 0,-1 1-1 0 0,1-1 0 0 0,-1 0 0 0 0,1 0 0 0 0,-1 0 0 0 0,0 0 0 0 0,0-1 1 0 0,0 0-1 0 0,0 1 0 0 0,0-1 0 0 0,-1-1 0 0 0,1 1 0 0 0,-1-1 0 0 0,1 0 1 0 0,-1 0-1 0 0,0 0 0 0 0,1 0 0 0 0,-10-1 0 0 0,12 0-37 0 0,0 0-1 0 0,0 0 1 0 0,0-1-1 0 0,0 1 1 0 0,0 0-1 0 0,0-1 1 0 0,0 0-1 0 0,0 0 1 0 0,0 1-1 0 0,1-1 1 0 0,-1 0-1 0 0,0 0 1 0 0,0-1-1 0 0,1 1 1 0 0,-1 0-1 0 0,1-1 0 0 0,-1 1 1 0 0,-2-3-1 0 0,1 0-75 0 0,1 0-1 0 0,-1-1 0 0 0,1 1 0 0 0,-1 0 0 0 0,1-1 1 0 0,-3-9-1 0 0,-1-8-681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44.104"/>
    </inkml:context>
    <inkml:brush xml:id="br0">
      <inkml:brushProperty name="width" value="0.05" units="cm"/>
      <inkml:brushProperty name="height" value="0.05" units="cm"/>
      <inkml:brushProperty name="color" value="#33CCFF"/>
    </inkml:brush>
  </inkml:definitions>
  <inkml:trace contextRef="#ctx0" brushRef="#br0">37 1 7831 0 0,'-5'5'361'0'0,"4"-4"-229"0"0,0 1 0 0 0,0-1 0 0 0,-1 0 0 0 0,1 0 0 0 0,0 1 0 0 0,1-1 0 0 0,-1 1 0 0 0,0-1 0 0 0,0 1 1 0 0,0-1-1 0 0,0 3 0 0 0,-8 65 1182 0 0,1 124 0 0 0,7-135-1156 0 0,0-30 35 0 0,0 31 226 0 0,1-53-280 0 0,1 1 1 0 0,0-1 0 0 0,0 0-1 0 0,0 1 1 0 0,1-1 0 0 0,3 9 0 0 0,-4-13-96 0 0,1 0 0 0 0,-1-1 0 0 0,0 1 0 0 0,0 0 0 0 0,1-1 0 0 0,-1 1 0 0 0,1-1 0 0 0,-1 0 0 0 0,1 1 0 0 0,0-1 0 0 0,-1 0 0 0 0,1 0 0 0 0,0 0 0 0 0,3 1 0 0 0,-3-1-107 0 0,12-6-126 0 0,43-13 115 0 0,-55 17 71 0 0,1 0 0 0 0,-1 1 0 0 0,0-1-1 0 0,0 0 1 0 0,0 0 0 0 0,0 0 0 0 0,0 0 0 0 0,0-1-1 0 0,3-1 1 0 0,32-25 141 0 0,-17 12 76 0 0,110-105 232 0 0,-93 86-500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193"/>
    </inkml:context>
    <inkml:brush xml:id="br0">
      <inkml:brushProperty name="width" value="0.05" units="cm"/>
      <inkml:brushProperty name="height" value="0.05" units="cm"/>
      <inkml:brushProperty name="color" value="#33CCFF"/>
    </inkml:brush>
  </inkml:definitions>
  <inkml:trace contextRef="#ctx0" brushRef="#br0">5 1 18887 0 0,'-3'7'832'0'0,"2"-4"184"0"0,1 1-816 0 0,0-3-200 0 0,0 1 0 0 0,0 1 0 0 0,3 0 0 0 0,2 3 0 0 0,-1 0 0 0 0,2 2 0 0 0,17 27-1328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585"/>
    </inkml:context>
    <inkml:brush xml:id="br0">
      <inkml:brushProperty name="width" value="0.05" units="cm"/>
      <inkml:brushProperty name="height" value="0.05" units="cm"/>
      <inkml:brushProperty name="color" value="#33CCFF"/>
    </inkml:brush>
  </inkml:definitions>
  <inkml:trace contextRef="#ctx0" brushRef="#br0">43 209 4143 0 0,'3'4'384'0'0,"3"1"-358"0"0,16 0-158 0 0,30 2 158 0 0,-39-5 141 0 0,-2-7-86 0 0,32-14 7 0 0,-42 18-80 0 0,0 1 0 0 0,0 0-1 0 0,0-1 1 0 0,0 1 0 0 0,0-1-1 0 0,0 1 1 0 0,0-1 0 0 0,0 1-1 0 0,0-1 1 0 0,0 0 0 0 0,0 0-1 0 0,-1 1 1 0 0,1-1 0 0 0,0 0-1 0 0,0-1 1 0 0,24-32 277 0 0,-20 26-195 0 0,0-1-1 0 0,0 1 0 0 0,-1-1 0 0 0,0 0 0 0 0,-1 0 0 0 0,4-15 0 0 0,-6 18-39 0 0,0 0-1 0 0,0 0 0 0 0,-1 1 0 0 0,-1-12 1 0 0,1 15-4 0 0,0 1 0 0 0,0-1 0 0 0,-1 0 1 0 0,1 1-1 0 0,0-1 0 0 0,-1 1 1 0 0,0-1-1 0 0,1 1 0 0 0,-1-1 0 0 0,0 1 1 0 0,0 0-1 0 0,0-1 0 0 0,0 1 1 0 0,0 0-1 0 0,0-1 0 0 0,0 1 0 0 0,0 0 1 0 0,0 0-1 0 0,-1 0 0 0 0,1 0 0 0 0,0 0 1 0 0,-2 0-1 0 0,-2-2 363 0 0,1 1-1 0 0,-1 0 1 0 0,0 0-1 0 0,0 1 1 0 0,0-1 0 0 0,0 1-1 0 0,0 0 1 0 0,0 0-1 0 0,0 1 1 0 0,0 0 0 0 0,0-1-1 0 0,0 2 1 0 0,0-1-1 0 0,0 1 1 0 0,0-1 0 0 0,0 1-1 0 0,0 1 1 0 0,0-1-1 0 0,-8 4 1 0 0,4 0 50 0 0,0 0 0 0 0,0 0 0 0 0,1 1 0 0 0,0 0 0 0 0,0 1 0 0 0,0-1 0 0 0,1 2 0 0 0,-11 12 0 0 0,11-11-393 0 0,1 0 1 0 0,0 0-1 0 0,0 1 1 0 0,1 0-1 0 0,0 0 1 0 0,1 0-1 0 0,0 0 0 0 0,1 1 1 0 0,0 0-1 0 0,0-1 1 0 0,1 1-1 0 0,-1 22 1 0 0,3-28-57 0 0,1 0 0 0 0,-1-1 0 0 0,1 1 0 0 0,0 0 0 0 0,0 0 0 0 0,1 0 0 0 0,-1-1 1 0 0,1 1-1 0 0,3 4 0 0 0,-4-8-5 0 0,0 1-1 0 0,0-1 1 0 0,0 1 0 0 0,0-1 0 0 0,0 0-1 0 0,0 0 1 0 0,1 0 0 0 0,2 2 0 0 0,28 20-8 0 0,-24-17-61 0 0,5-3 8 0 0,38 10 35 0 0,-38-9-33 0 0,0-7 1 0 0,41-7 32 0 0,-41 7-65 0 0,0-3-435 0 0,51-23 218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931"/>
    </inkml:context>
    <inkml:brush xml:id="br0">
      <inkml:brushProperty name="width" value="0.05" units="cm"/>
      <inkml:brushProperty name="height" value="0.05" units="cm"/>
      <inkml:brushProperty name="color" value="#33CCFF"/>
    </inkml:brush>
  </inkml:definitions>
  <inkml:trace contextRef="#ctx0" brushRef="#br0">182 245 1375 0 0,'-17'-51'3594'0'0,"14"45"-2736"0"0,1 1 0 0 0,-1 1 0 0 0,0-1-1 0 0,0 0 1 0 0,0 1 0 0 0,0-1 0 0 0,-7-5-1 0 0,8 9-645 0 0,0 0-1 0 0,0 0 0 0 0,1 0 0 0 0,-1 0 0 0 0,0 0 1 0 0,0 1-1 0 0,0-1 0 0 0,0 0 0 0 0,0 1 0 0 0,0 0 0 0 0,0 0 1 0 0,0-1-1 0 0,0 1 0 0 0,0 0 0 0 0,0 1 0 0 0,0-1 1 0 0,0 0-1 0 0,0 1 0 0 0,0-1 0 0 0,0 1 0 0 0,0-1 1 0 0,0 1-1 0 0,0 0 0 0 0,0 0 0 0 0,0 0 0 0 0,1 0 1 0 0,-1 0-1 0 0,0 0 0 0 0,1 0 0 0 0,-1 1 0 0 0,1-1 1 0 0,-1 1-1 0 0,1-1 0 0 0,-2 4 0 0 0,-9 15-23 0 0,2 0 0 0 0,1 1 0 0 0,0 1 0 0 0,1-1 0 0 0,-7 36 0 0 0,14-53-188 0 0,0 0-1 0 0,0 0 1 0 0,0 1-1 0 0,0-1 0 0 0,1 0 1 0 0,-1 1-1 0 0,1-1 1 0 0,0 1-1 0 0,0-1 1 0 0,1 1-1 0 0,-1-1 0 0 0,1 0 1 0 0,0 1-1 0 0,0-1 1 0 0,1 0-1 0 0,-1 1 1 0 0,1-1-1 0 0,3 5 1 0 0,-5-8-3 0 0,1 0 0 0 0,-1-1 0 0 0,1 0 0 0 0,0 1 0 0 0,-1-1 0 0 0,1 1 0 0 0,-1-1 0 0 0,1 0 0 0 0,0 1 0 0 0,-1-1 0 0 0,1 0 0 0 0,0 0 0 0 0,-1 1 0 0 0,1-1 0 0 0,0 0 0 0 0,-1 0 0 0 0,1 0 0 0 0,1 0 1 0 0,45 14-76 0 0,-35-10-2 0 0,0-4 14 0 0,-1-1 62 0 0,-1 0 1 0 0,1 0 0 0 0,14-4-1 0 0,-18 2 2 0 0,-1 1 1 0 0,1-1-1 0 0,-1 0 0 0 0,0-1 0 0 0,7-4 1 0 0,-12 7-4 0 0,1 0 1 0 0,-1 1 0 0 0,0-1-1 0 0,0 0 1 0 0,0 0 0 0 0,0 0 0 0 0,0 0-1 0 0,0 0 1 0 0,1-2 0 0 0,15-22-1341 0 0,-4 1-5329 0 0</inkml:trace>
  <inkml:trace contextRef="#ctx0" brushRef="#br0" timeOffset="1">239 122 10135 0 0,'18'-3'2310'0'0,"29"-5"-2288"0"0,21-2 28 0 0,-67 10-52 0 0,-1 0 0 0 0,1 0 1 0 0,-1 0-1 0 0,1 0 0 0 0,-1 0 0 0 0,1 0 1 0 0,-1 0-1 0 0,1 0 0 0 0,0 0 1 0 0,-1 0-1 0 0,1-1 0 0 0,-1 1 0 0 0,1 0 1 0 0,-1 0-1 0 0,1 0 0 0 0,-1-1 1 0 0,1 1-1 0 0,-1 0 0 0 0,1-1 1 0 0,-1 1-1 0 0,0 0 0 0 0,1-1 0 0 0,-1 1 1 0 0,1-1-1 0 0,7-13-25 0 0,-5 8-37 0 0,-2 9 48 0 0</inkml:trace>
  <inkml:trace contextRef="#ctx0" brushRef="#br0" timeOffset="2">334 1 4143 0 0,'-1'0'331'0'0,"0"0"-1"0"0,0 1 0 0 0,-1-1 0 0 0,1 0 0 0 0,0 1 1 0 0,0 0-1 0 0,0-1 0 0 0,0 1 0 0 0,0 0 1 0 0,0-1-1 0 0,0 1 0 0 0,0 0 0 0 0,0 0 0 0 0,0 0 1 0 0,0 0-1 0 0,0 0 0 0 0,1 0 0 0 0,-1 0 0 0 0,0 2 1 0 0,-12 23 1899 0 0,7-8-1181 0 0,0 1 0 0 0,2-1 0 0 0,0 1 0 0 0,-2 37 1 0 0,9 78 1169 0 0,-2-119-1932 0 0,1-1 0 0 0,0 0 0 0 0,1 1 0 0 0,1-1 0 0 0,8 22-1 0 0,-7-28-211 0 0,-3-5-68 0 0,1-1-1 0 0,-1 1 1 0 0,0-1 0 0 0,1 0-1 0 0,-1 0 1 0 0,1 0 0 0 0,0 0-1 0 0,3 2 1 0 0,-2-2-6 0 0,-1-1 0 0 0,1 1 0 0 0,0-1 0 0 0,0 0 0 0 0,0 0 0 0 0,0 0 0 0 0,-1-1 0 0 0,1 1-1 0 0,0-1 1 0 0,0 0 0 0 0,0 0 0 0 0,5-1 0 0 0,-4 0-2 0 0,0-1-1 0 0,0 1 1 0 0,0-1-1 0 0,0-1 1 0 0,0 1-1 0 0,-1-1 1 0 0,7-4-1 0 0,-11 7 2 0 0,9-6-60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0.887"/>
    </inkml:context>
    <inkml:brush xml:id="br0">
      <inkml:brushProperty name="width" value="0.05" units="cm"/>
      <inkml:brushProperty name="height" value="0.05" units="cm"/>
      <inkml:brushProperty name="color" value="#33CCFF"/>
    </inkml:brush>
  </inkml:definitions>
  <inkml:trace contextRef="#ctx0" brushRef="#br0">23 715 3679 0 0,'-1'1'362'0'0,"0"-1"-1"0"0,0 0 1 0 0,1-1-1 0 0,-1 1 1 0 0,0 0-1 0 0,0 0 1 0 0,0 0-1 0 0,0 0 1 0 0,1-1-1 0 0,-1 1 1 0 0,0 0-1 0 0,0-1 0 0 0,1 1 1 0 0,-1-1-1 0 0,0 1 1 0 0,1-1-1 0 0,-1 1 1 0 0,0-1-1 0 0,1 1 1 0 0,-1-1-1 0 0,1 0 1 0 0,-1 1-1 0 0,1-1 0 0 0,-1 0 1 0 0,0-1-1 0 0,0 0-153 0 0,1 0-1 0 0,-1-1 1 0 0,1 1-1 0 0,-1 0 1 0 0,1-1-1 0 0,0 1 1 0 0,0 0-1 0 0,0-1 0 0 0,0-3 1 0 0,1-3-331 0 0,1 0 0 0 0,0 0 1 0 0,0 0-1 0 0,6-14 0 0 0,7-9 86 0 0,2-1 1 0 0,1 2-1 0 0,1 1 0 0 0,30-36 1 0 0,102-103-128 0 0,-114 132 164 0 0,76-59 0 0 0,-72 68 0 0 0,17-9 0 0 0,0 6 0 0 0,-8 8 11 0 0,-40 18 85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1.321"/>
    </inkml:context>
    <inkml:brush xml:id="br0">
      <inkml:brushProperty name="width" value="0.05" units="cm"/>
      <inkml:brushProperty name="height" value="0.05" units="cm"/>
      <inkml:brushProperty name="color" value="#33CCFF"/>
    </inkml:brush>
  </inkml:definitions>
  <inkml:trace contextRef="#ctx0" brushRef="#br0">9 2 4607 0 0,'-5'-1'6469'0'0,"4"1"-6315"0"0,-1 9 2524 0 0,3 20-2295 0 0,-1-22 165 0 0,18 231 588 0 0,-18-236-1106 0 0,0 1 0 0 0,1-1 0 0 0,-1 1 0 0 0,1-1 0 0 0,0 1-1 0 0,0-1 1 0 0,0 0 0 0 0,0 1 0 0 0,0-1 0 0 0,0 0 0 0 0,1 0 0 0 0,-1 0-1 0 0,1 0 1 0 0,2 4 0 0 0,-2-5-25 0 0,-1 0 0 0 0,0-1 0 0 0,1 1 0 0 0,-1 0 0 0 0,1-1 0 0 0,-1 1 0 0 0,1-1 0 0 0,-1 1 0 0 0,1-1 0 0 0,-1 0 0 0 0,1 0 0 0 0,0 0 0 0 0,-1 0 0 0 0,1 0 0 0 0,-1 0 0 0 0,1 0 0 0 0,-1 0 0 0 0,1 0 0 0 0,0-1 0 0 0,-1 1 0 0 0,1-1 0 0 0,-1 1 0 0 0,0-1 0 0 0,1 0 0 0 0,1 0 0 0 0,3-2-25 0 0,-1-1 0 0 0,1 1 1 0 0,-1-1-1 0 0,1 0 0 0 0,-1-1 1 0 0,5-5-1 0 0,27-33-64 0 0,-15 16 64 0 0,21-21-4502 0 0,-20 26-556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262"/>
    </inkml:context>
    <inkml:brush xml:id="br0">
      <inkml:brushProperty name="width" value="0.05" units="cm"/>
      <inkml:brushProperty name="height" value="0.05" units="cm"/>
      <inkml:brushProperty name="color" value="#33CCFF"/>
    </inkml:brush>
  </inkml:definitions>
  <inkml:trace contextRef="#ctx0" brushRef="#br0">4 23 6911 0 0,'-4'46'5911'0'0,"7"5"-3834"0"0,13 54-2431 0 0,-11-74 728 0 0,13 58-374 0 0,-17-88-156 0 0,1-4 52 0 0,1-12-6 0 0,3-19-124 0 0,0-3-71 0 0,-1 4 44 0 0,1-1 0 0 0,1 1 0 0 0,17-43 0 0 0,-22 71 194 0 0,0 1 0 0 0,0-1 0 0 0,0 1 1 0 0,6-7-1 0 0,-8 11 61 0 0,1-1 1 0 0,-1 1 0 0 0,0-1-1 0 0,1 1 1 0 0,-1-1 0 0 0,1 1-1 0 0,-1-1 1 0 0,1 1 0 0 0,-1-1-1 0 0,1 1 1 0 0,-1 0 0 0 0,1-1-1 0 0,-1 1 1 0 0,1 0 0 0 0,0-1-1 0 0,-1 1 1 0 0,1 0 0 0 0,-1 0-1 0 0,1 0 1 0 0,0 0-1 0 0,-1-1 1 0 0,1 1 0 0 0,0 0-1 0 0,-1 0 1 0 0,1 0 0 0 0,0 0-1 0 0,-1 1 1 0 0,1-1 0 0 0,0 0-1 0 0,-1 0 1 0 0,1 0 0 0 0,0 0-1 0 0,-1 1 1 0 0,1-1 0 0 0,-1 0-1 0 0,1 0 1 0 0,-1 1 0 0 0,1-1-1 0 0,0 1 1 0 0,-1-1 0 0 0,1 0-1 0 0,-1 1 1 0 0,0-1 0 0 0,2 2-1 0 0,2 3 100 0 0,0 1 0 0 0,0-1-1 0 0,-1 1 1 0 0,0 0 0 0 0,0 0 0 0 0,0 0-1 0 0,3 11 1 0 0,0 4 617 0 0,2 22 1 0 0,3 12 99 0 0,-5-39 19 0 0,-6-15-818 0 0,0-1 1 0 0,0 1-1 0 0,0-1 1 0 0,1 1 0 0 0,-1-1-1 0 0,0 1 1 0 0,1-1 0 0 0,-1 1-1 0 0,1-1 1 0 0,-1 1 0 0 0,0-1-1 0 0,1 1 1 0 0,-1-1-1 0 0,1 1 1 0 0,-1-1 0 0 0,1 0-1 0 0,0 1 1 0 0,-1-1 0 0 0,1 0-1 0 0,-1 0 1 0 0,1 1 0 0 0,0-1-1 0 0,1-2-51 0 0,0 1 0 0 0,-1-1 0 0 0,1 0 0 0 0,-1 0 0 0 0,1 0 0 0 0,-1 0 0 0 0,0 0-1 0 0,0 0 1 0 0,0 0 0 0 0,1-4 0 0 0,-1 4 19 0 0,9-21-198 0 0,11-42 0 0 0,-17 48 63 0 0,1 0 0 0 0,0 0 0 0 0,2 1 0 0 0,0-1 0 0 0,15-23 0 0 0,-22 39 147 0 0,1 0 0 0 0,-1 1 0 0 0,1-1-1 0 0,0 0 1 0 0,-1 0 0 0 0,1 0 0 0 0,0 0 0 0 0,0 1-1 0 0,0-1 1 0 0,-1 0 0 0 0,1 1 0 0 0,0-1-1 0 0,0 0 1 0 0,0 1 0 0 0,0 0 0 0 0,0-1 0 0 0,0 1-1 0 0,0-1 1 0 0,2 1 0 0 0,-2 0 13 0 0,0 0 1 0 0,0 0 0 0 0,0 0-1 0 0,0 1 1 0 0,0-1 0 0 0,0 0-1 0 0,0 1 1 0 0,-1-1 0 0 0,1 0-1 0 0,0 1 1 0 0,0-1 0 0 0,0 1-1 0 0,-1 0 1 0 0,1-1 0 0 0,0 1-1 0 0,0 0 1 0 0,0 1 0 0 0,4 4 55 0 0,-2-1 1 0 0,1 2 0 0 0,-1-1-1 0 0,5 12 1 0 0,-6-13-68 0 0,17 43 208 0 0,-12-29-274 0 0,0-1 0 0 0,1 1 1 0 0,1-2-1 0 0,16 25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638"/>
    </inkml:context>
    <inkml:brush xml:id="br0">
      <inkml:brushProperty name="width" value="0.05" units="cm"/>
      <inkml:brushProperty name="height" value="0.05" units="cm"/>
      <inkml:brushProperty name="color" value="#33CCFF"/>
    </inkml:brush>
  </inkml:definitions>
  <inkml:trace contextRef="#ctx0" brushRef="#br0">55 289 10591 0 0,'2'14'636'0'0,"-1"0"0"0"0,2 0 0 0 0,5 18 0 0 0,0 0 342 0 0,-3-3-1045 0 0,-2-1 0 0 0,1 47 1 0 0</inkml:trace>
  <inkml:trace contextRef="#ctx0" brushRef="#br0" timeOffset="1">12 1 10135 0 0,'-6'1'448'0'0,"5"-1"96"0"0,-1 0-440 0 0,1 0-104 0 0,-1 0 0 0 0,2 2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993"/>
    </inkml:context>
    <inkml:brush xml:id="br0">
      <inkml:brushProperty name="width" value="0.05" units="cm"/>
      <inkml:brushProperty name="height" value="0.05" units="cm"/>
      <inkml:brushProperty name="color" value="#33CCFF"/>
    </inkml:brush>
  </inkml:definitions>
  <inkml:trace contextRef="#ctx0" brushRef="#br0">1 11 12439 0 0,'-1'-1'162'0'0,"1"-9"680"0"0,0 10-832 0 0,0 0 0 0 0,0 0 0 0 0,0 1 0 0 0,1-1 0 0 0,-1 0 0 0 0,0 0 0 0 0,0 0 0 0 0,0 0 0 0 0,0 0-1 0 0,0 0 1 0 0,0 0 0 0 0,0 0 0 0 0,0 0 0 0 0,0 0 0 0 0,0 0 0 0 0,0 0 0 0 0,0 0 0 0 0,0 0 0 0 0,1 0 0 0 0,-1 0 0 0 0,0 0 0 0 0,0 0 0 0 0,0 0 0 0 0,0 0 0 0 0,0 0 0 0 0,0 0 0 0 0,0-1-1 0 0,0 1 1 0 0,0 0 0 0 0,0 0 0 0 0,15 19-284 0 0,-9-7 255 0 0,-1 2 0 0 0,-1-1 0 0 0,0 0 0 0 0,2 16 0 0 0,4 57 375 0 0,2 11 1937 0 0,-12-107-2315 0 0,0 1 0 0 0,1-1 1 0 0,0 1-1 0 0,5-19 0 0 0,15-52-245 0 0,-17 66 151 0 0,0 1 0 0 0,1-1 0 0 0,1 1 0 0 0,0 0 0 0 0,10-16 0 0 0,-16 28 114 0 0,1 1 1 0 0,-1-1-1 0 0,1 0 0 0 0,-1 1 0 0 0,1-1 1 0 0,-1 0-1 0 0,1 1 0 0 0,-1-1 0 0 0,1 1 0 0 0,0-1 1 0 0,-1 1-1 0 0,1-1 0 0 0,0 1 0 0 0,0 0 1 0 0,-1-1-1 0 0,1 1 0 0 0,0 0 0 0 0,0-1 1 0 0,-1 1-1 0 0,1 0 0 0 0,0 0 0 0 0,0 0 0 0 0,0 0 1 0 0,-1 0-1 0 0,1 0 0 0 0,0 0 0 0 0,0 0 1 0 0,0 0-1 0 0,-1 0 0 0 0,1 0 0 0 0,0 0 0 0 0,0 0 1 0 0,0 1-1 0 0,-1-1 0 0 0,1 0 0 0 0,0 1 1 0 0,0-1-1 0 0,-1 1 0 0 0,1-1 0 0 0,0 1 0 0 0,-1-1 1 0 0,1 1-1 0 0,-1-1 0 0 0,1 1 0 0 0,-1-1 1 0 0,2 2-1 0 0,2 4 76 0 0,0-1 1 0 0,0 1-1 0 0,0 0 1 0 0,4 9-1 0 0,-5-9-7 0 0,22 47 1041 0 0,-14-30-104 0 0,22 38 0 0 0,-31-59-1092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3.370"/>
    </inkml:context>
    <inkml:brush xml:id="br0">
      <inkml:brushProperty name="width" value="0.05" units="cm"/>
      <inkml:brushProperty name="height" value="0.05" units="cm"/>
      <inkml:brushProperty name="color" value="#33CCFF"/>
    </inkml:brush>
  </inkml:definitions>
  <inkml:trace contextRef="#ctx0" brushRef="#br0">0 228 5063 0 0,'0'0'1235'0'0,"5"10"1614"0"0,14 40-538 0 0,-2 1-1 0 0,14 79 0 0 0,-27-116-2053 0 0,-2-3-398 0 0,1-1-1 0 0,-2 1 1 0 0,2 12 0 0 0</inkml:trace>
  <inkml:trace contextRef="#ctx0" brushRef="#br0" timeOffset="1">65 9 13823 0 0,'-3'-2'608'0'0,"1"2"128"0"0,1 0-584 0 0,1-1-152 0 0,-2-1 0 0 0,2 0 64 0 0,0 1-64 0 0,2 1 72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3.936"/>
    </inkml:context>
    <inkml:brush xml:id="br0">
      <inkml:brushProperty name="width" value="0.05" units="cm"/>
      <inkml:brushProperty name="height" value="0.05" units="cm"/>
      <inkml:brushProperty name="color" value="#33CCFF"/>
    </inkml:brush>
  </inkml:definitions>
  <inkml:trace contextRef="#ctx0" brushRef="#br0">0 33 3679 0 0,'11'31'6505'0'0,"-3"10"-4185"0"0,4 53-2605 0 0,-7-54 1295 0 0,-5-37-976 0 0,9 90 566 0 0,-3-143-1448 0 0,1 1 0 0 0,3 0-1 0 0,22-69 1 0 0,-32 117 838 0 0,0 1 0 0 0,1 0-1 0 0,-1-1 1 0 0,0 1 0 0 0,0-1 0 0 0,0 1 0 0 0,0-1-1 0 0,1 1 1 0 0,-1 0 0 0 0,0-1 0 0 0,0 1 0 0 0,1-1-1 0 0,-1 1 1 0 0,0 0 0 0 0,1-1 0 0 0,-1 1 0 0 0,0 0-1 0 0,1 0 1 0 0,-1-1 0 0 0,1 1 0 0 0,-1 0-1 0 0,1-1 1 0 0,-1 1 14 0 0,1 0 0 0 0,-1 1 0 0 0,0-1 0 0 0,1 0-1 0 0,-1 0 1 0 0,1 0 0 0 0,-1 0 0 0 0,0 1 0 0 0,1-1 0 0 0,-1 0-1 0 0,0 0 1 0 0,1 0 0 0 0,-1 1 0 0 0,0-1 0 0 0,0 0 0 0 0,1 1-1 0 0,-1-1 1 0 0,0 0 0 0 0,0 1 0 0 0,1 0 0 0 0,10 25 608 0 0,-8-18-395 0 0,25 75 1764 0 0,-13-35-1260 0 0,-11-62-802 0 0,0-11 26 0 0,0 0 1 0 0,1 0-1 0 0,2 0 0 0 0,0 1 1 0 0,2 0-1 0 0,17-34 0 0 0,-26 58 56 0 0,1-1 0 0 0,-1 0 0 0 0,0 1 1 0 0,1-1-1 0 0,-1 0 0 0 0,1 1 0 0 0,-1-1 0 0 0,0 1 0 0 0,1-1 0 0 0,0 1 0 0 0,-1-1 0 0 0,1 1 0 0 0,-1-1 0 0 0,1 1 0 0 0,-1 0 0 0 0,1-1 0 0 0,0 1 0 0 0,-1 0 0 0 0,1-1 0 0 0,0 1 0 0 0,-1 0 0 0 0,3-1 1 0 0,-3 2 1 0 0,1-1 0 0 0,0 0 0 0 0,0 0 1 0 0,-1 1-1 0 0,1-1 0 0 0,0 0 1 0 0,-1 1-1 0 0,1-1 0 0 0,0 0 1 0 0,-1 1-1 0 0,1-1 0 0 0,-1 1 1 0 0,1-1-1 0 0,-1 1 0 0 0,1 0 1 0 0,-1-1-1 0 0,2 2 0 0 0,1 4 34 0 0,0 0-1 0 0,0 0 0 0 0,4 11 1 0 0,-6-13-20 0 0,48 155 4920 0 0,-49-159-5006 0 0,4 11 257 0 0,-4-11-244 0 0,0 0-1 0 0,0 0 0 0 0,1 1 0 0 0,-1-1 1 0 0,0 0-1 0 0,0 0 0 0 0,0 0 0 0 0,0 1 0 0 0,0-1 1 0 0,0 0-1 0 0,1 0 0 0 0,-1 0 0 0 0,0 1 1 0 0,0-1-1 0 0,0 0 0 0 0,1 0 0 0 0,-1 0 1 0 0,0 0-1 0 0,0 0 0 0 0,0 1 0 0 0,1-1 1 0 0,-1 0-1 0 0,0 0 0 0 0,0 0 0 0 0,1 0 1 0 0,-1 0-1 0 0,0 0 0 0 0,0 0 0 0 0,1 0 0 0 0,-1 0 1 0 0,0 0-1 0 0,0 0 0 0 0,1 0 0 0 0,-1 0 1 0 0,0 0-1 0 0,0 0 0 0 0,0 0 0 0 0,1 0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51.304"/>
    </inkml:context>
    <inkml:brush xml:id="br0">
      <inkml:brushProperty name="width" value="0.05" units="cm"/>
      <inkml:brushProperty name="height" value="0.05" units="cm"/>
      <inkml:brushProperty name="color" value="#33CCFF"/>
    </inkml:brush>
  </inkml:definitions>
  <inkml:trace contextRef="#ctx0" brushRef="#br0">5 8 8207 0 0,'-3'-5'176'0'0,"2"4"40"0"0,1-1 240 0 0,0 4-456 0 0,0 2-192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4.338"/>
    </inkml:context>
    <inkml:brush xml:id="br0">
      <inkml:brushProperty name="width" value="0.05" units="cm"/>
      <inkml:brushProperty name="height" value="0.05" units="cm"/>
      <inkml:brushProperty name="color" value="#33CCFF"/>
    </inkml:brush>
  </inkml:definitions>
  <inkml:trace contextRef="#ctx0" brushRef="#br0">0 0 5063 0 0,'0'0'390'0'0,"2"12"2846"0"0,9 61 606 0 0,-7-44-2815 0 0,1 0-1 0 0,1 0 1 0 0,12 31 0 0 0,-17-58-990 0 0,-1 0-1 0 0,1 0 1 0 0,0 0 0 0 0,0 0 0 0 0,1 0-1 0 0,-1 0 1 0 0,0 0 0 0 0,1-1 0 0 0,2 4-1 0 0,-3-5-39 0 0,-1 1 0 0 0,1-1-1 0 0,-1 0 1 0 0,1 1-1 0 0,-1-1 1 0 0,1 0 0 0 0,0 0-1 0 0,-1 0 1 0 0,1 0 0 0 0,-1 1-1 0 0,1-1 1 0 0,0 0-1 0 0,-1 0 1 0 0,1 0 0 0 0,-1 0-1 0 0,1 0 1 0 0,0 0-1 0 0,-1-1 1 0 0,1 1 0 0 0,0 0-1 0 0,-1 0 1 0 0,1 0-1 0 0,-1 0 1 0 0,1-1 0 0 0,-1 1-1 0 0,1 0 1 0 0,-1-1 0 0 0,1 1-1 0 0,-1 0 1 0 0,1-1-1 0 0,-1 1 1 0 0,1-1 0 0 0,-1 1-1 0 0,1 0 1 0 0,-1-1-1 0 0,0 1 1 0 0,1-1 0 0 0,-1 1-1 0 0,1-2 1 0 0,5-8-14 0 0,1-1 1 0 0,-1 1-1 0 0,-1-1 1 0 0,0-1-1 0 0,6-21 1 0 0,12-63-43 0 0,-21 86 58 0 0,-2 9 3 0 0,0 0-1 0 0,0 1 1 0 0,0-1-1 0 0,0 0 0 0 0,0 0 1 0 0,-1 1-1 0 0,1-1 1 0 0,0 0-1 0 0,0 1 1 0 0,0-1-1 0 0,-1 0 1 0 0,1 1-1 0 0,0-1 0 0 0,-1 0 1 0 0,1 1-1 0 0,-1-2 1 0 0,-1 0 27 0 0,7 3 11 0 0,-3 3 20 0 0,1 1 0 0 0,-2 0 0 0 0,1 0 1 0 0,2 9-1 0 0,9 31 104 0 0,4 11-203 0 0,-8-48-1498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4.697"/>
    </inkml:context>
    <inkml:brush xml:id="br0">
      <inkml:brushProperty name="width" value="0.05" units="cm"/>
      <inkml:brushProperty name="height" value="0.05" units="cm"/>
      <inkml:brushProperty name="color" value="#33CCFF"/>
    </inkml:brush>
  </inkml:definitions>
  <inkml:trace contextRef="#ctx0" brushRef="#br0">1 84 3583 0 0,'5'5'666'0'0,"-1"0"-1"0"0,0 0 0 0 0,0 1 0 0 0,0 0 0 0 0,0 0 0 0 0,-1 0 0 0 0,5 12 0 0 0,-4-5 1139 0 0,0 1 0 0 0,4 27 1 0 0,-8-39-1761 0 0,1 2 10 0 0,-1 0 1 0 0,1 1 0 0 0,0-1-1 0 0,1 0 1 0 0,-1 0 0 0 0,2 4-1 0 0,3-23-352 0 0,8-40-265 0 0,-4 13-1479 0 0,20-52 0 0 0,-20 72 1026 0 0,-9 21 1003 0 0,0 0 0 0 0,0-1-1 0 0,-1 1 1 0 0,1 0-1 0 0,0 0 1 0 0,0 0-1 0 0,0 0 1 0 0,0 0-1 0 0,0 0 1 0 0,0 0-1 0 0,1 0 1 0 0,-1 0-1 0 0,2-1 1 0 0,-3 2 16 0 0,1 0-1 0 0,-1 0 1 0 0,1 0-1 0 0,0 0 1 0 0,-1 0-1 0 0,1 0 1 0 0,-1 0 0 0 0,1 1-1 0 0,-1-1 1 0 0,1 0-1 0 0,-1 0 1 0 0,1 0-1 0 0,-1 1 1 0 0,0-1 0 0 0,1 0-1 0 0,-1 0 1 0 0,1 1-1 0 0,-1-1 1 0 0,1 0-1 0 0,-1 1 1 0 0,0-1-1 0 0,1 1 1 0 0,-1-1 0 0 0,0 0-1 0 0,1 1 1 0 0,-1-1-1 0 0,1 2 1 0 0,7 15 210 0 0,-7-13-165 0 0,7 16 775 0 0,0 0-1 0 0,-2 1 0 0 0,-1-1 0 0 0,0 1 0 0 0,-1 0 0 0 0,-2 1 0 0 0,1 27 1 0 0,-3-44-653 0 0,0-2 58 0 0,0 1-1 0 0,0 0 1 0 0,0-1 0 0 0,0 1-1 0 0,1 0 1 0 0,1 6 0 0 0,-1-10-228 0 0,-1 0 1 0 0,0 0 0 0 0,0 0 0 0 0,0 0-1 0 0,0 0 1 0 0,0 0 0 0 0,0 0 0 0 0,0 0-1 0 0,1 0 1 0 0,-1 0 0 0 0,0 0 0 0 0,0 0-1 0 0,0 0 1 0 0,0 0 0 0 0,0 0 0 0 0,0 0 0 0 0,0 0-1 0 0,1 0 1 0 0,-1 0 0 0 0,0 0 0 0 0,0 0-1 0 0,0 0 1 0 0,0 0 0 0 0,0 0 0 0 0,0 0-1 0 0,0-1 1 0 0,1 1 0 0 0,-1 0 0 0 0,0 0-1 0 0,0 0 1 0 0,0 0 0 0 0,0 0 0 0 0,0 0-1 0 0,0 0 1 0 0,0 0 0 0 0,0 0 0 0 0,0 0 0 0 0,0-1-1 0 0,0 1 1 0 0,0 0 0 0 0,0 0 0 0 0,0 0-1 0 0,1 0 1 0 0,-1 0 0 0 0,0 0 0 0 0,0-1-1 0 0,0 1 1 0 0,0 0 0 0 0,0 0 0 0 0,3-7-46 0 0,19-71-162 0 0,-14 47 212 0 0,2-1 1 0 0,20-47-1 0 0,-29 78 1 0 0,0-1 0 0 0,0 0-1 0 0,0 0 1 0 0,0 0 0 0 0,0 0-1 0 0,0 1 1 0 0,1-1 0 0 0,2-3-1 0 0,-4 5-3 0 0,1 0 0 0 0,-1 0 0 0 0,1-1 0 0 0,-1 1 0 0 0,1 0 0 0 0,-1 0 0 0 0,1 0 0 0 0,-1 0 0 0 0,1 0 0 0 0,0 0 0 0 0,-1 0 0 0 0,1 0 0 0 0,-1 0 0 0 0,1 0-1 0 0,-1 0 1 0 0,1 0 0 0 0,-1 1 0 0 0,1-1 0 0 0,-1 0 0 0 0,1 0 0 0 0,-1 0 0 0 0,1 1 0 0 0,-1-1 0 0 0,1 0 0 0 0,-1 1 0 0 0,1-1 0 0 0,-1 0 0 0 0,1 1 0 0 0,-1-1 0 0 0,0 1 0 0 0,1-1 0 0 0,-1 0 0 0 0,1 2 0 0 0,5 5 34 0 0,-1 1 0 0 0,1 1 0 0 0,-1-1 0 0 0,0 1 0 0 0,-1 0 0 0 0,0 0 1 0 0,4 15-1 0 0,7 15 81 0 0,-12-33-200 0 0,1 3-41 0 0,0 0 0 0 0,0-1 0 0 0,1 1-1 0 0,0-1 1 0 0,0 0 0 0 0,1 0 0 0 0,11 11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5.662"/>
    </inkml:context>
    <inkml:brush xml:id="br0">
      <inkml:brushProperty name="width" value="0.05" units="cm"/>
      <inkml:brushProperty name="height" value="0.05" units="cm"/>
      <inkml:brushProperty name="color" value="#33CCFF"/>
    </inkml:brush>
  </inkml:definitions>
  <inkml:trace contextRef="#ctx0" brushRef="#br0">10 106 919 0 0,'-8'-8'8966'0'0,"7"14"-6801"0"0,6 91 1705 0 0,14 49-3921 0 0,-14-109 328 0 0,5 32-122 0 0,25 87-1 0 0,-31-142-126 0 0,12 26 0 0 0,-15-36-27 0 0,1-1-1 0 0,0 0 0 0 0,-1 0 0 0 0,1 0 1 0 0,0 0-1 0 0,1-1 0 0 0,-1 1 0 0 0,0 0 1 0 0,1-1-1 0 0,0 0 0 0 0,-1 1 0 0 0,1-1 1 0 0,0 0-1 0 0,4 1 0 0 0,-5-1-29 0 0,6 0 17 0 0,-7-2-1 0 0,0-1 0 0 0,0 1 1 0 0,0 0-1 0 0,1-1 0 0 0,-1 1 1 0 0,0-1-1 0 0,0 0 0 0 0,0 1 1 0 0,0-1-1 0 0,0 0 1 0 0,1-1-1 0 0,31-25-10 0 0,-29 23 18 0 0,1-1 0 0 0,-1 0 0 0 0,0 0-1 0 0,0-1 1 0 0,-1 1 0 0 0,0-1 0 0 0,0 1 0 0 0,0-1-1 0 0,-1 0 1 0 0,3-7 0 0 0,0-3 2 0 0,14-36 101 0 0,-2-1 0 0 0,13-82 0 0 0,-27 116-76 0 0,-1 1 1 0 0,0-1-1 0 0,-2 0 0 0 0,0 1 1 0 0,-2-1-1 0 0,0 0 1 0 0,-1 1-1 0 0,0-1 1 0 0,-2 1-1 0 0,0 0 1 0 0,-1 0-1 0 0,-1 1 1 0 0,-14-27-1 0 0,18 39 64 0 0,0 0 1 0 0,-1 0-1 0 0,0 1 0 0 0,0-1 0 0 0,0 1 0 0 0,0-1 1 0 0,-1 1-1 0 0,0 1 0 0 0,1-1 0 0 0,-2 1 0 0 0,1-1 0 0 0,0 1 1 0 0,-1 1-1 0 0,-7-4 0 0 0,10 5 30 0 0,-1 0 1 0 0,0 0-1 0 0,1 0 1 0 0,-1 1-1 0 0,0-1 1 0 0,0 1-1 0 0,0 0 1 0 0,1 0-1 0 0,-1 0 1 0 0,0 1-1 0 0,0-1 1 0 0,0 1-1 0 0,1 0 1 0 0,-1 0-1 0 0,0 0 0 0 0,1 0 1 0 0,-1 1-1 0 0,1 0 1 0 0,-1 0-1 0 0,1-1 1 0 0,0 2-1 0 0,0-1 1 0 0,-5 4-1 0 0,2 1-11 0 0,0-1-1 0 0,0 1 1 0 0,1 1-1 0 0,0-1 0 0 0,0 1 1 0 0,1 0-1 0 0,0 0 1 0 0,0 0-1 0 0,0 0 1 0 0,1 1-1 0 0,-2 12 0 0 0,2-10-105 0 0,1 1-1 0 0,1 0 1 0 0,0 0 0 0 0,1 0-1 0 0,0 0 1 0 0,1 0-1 0 0,0 0 1 0 0,3 13-1 0 0,-4-23 2 0 0,1 0 0 0 0,0 0 0 0 0,-1 0 0 0 0,1-1 0 0 0,0 1 0 0 0,0 0 0 0 0,0-1 0 0 0,0 1 0 0 0,0-1 0 0 0,0 1 0 0 0,0-1 0 0 0,0 1 0 0 0,1-1 0 0 0,-1 0 0 0 0,3 2 0 0 0,17 8 0 0 0,33 8-12 0 0,-51-17 5 0 0,-1-2-1 0 0,1 1 1 0 0,0 0-1 0 0,0 0 1 0 0,0-1-1 0 0,0 0 1 0 0,5 1-1 0 0,64 1-64 0 0,-10-7-1454 0 0,-50 4-5820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6.069"/>
    </inkml:context>
    <inkml:brush xml:id="br0">
      <inkml:brushProperty name="width" value="0.05" units="cm"/>
      <inkml:brushProperty name="height" value="0.05" units="cm"/>
      <inkml:brushProperty name="color" value="#33CCFF"/>
    </inkml:brush>
  </inkml:definitions>
  <inkml:trace contextRef="#ctx0" brushRef="#br0">0 0 11519 0 0,'2'5'5120'0'0,"-1"-7"-3888"0"0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1.469"/>
    </inkml:context>
    <inkml:brush xml:id="br0">
      <inkml:brushProperty name="width" value="0.05" units="cm"/>
      <inkml:brushProperty name="height" value="0.05" units="cm"/>
      <inkml:brushProperty name="color" value="#33CCFF"/>
    </inkml:brush>
  </inkml:definitions>
  <inkml:trace contextRef="#ctx0" brushRef="#br0">53 1 11055 0 0,'-1'50'4460'0'0,"-5"33"-2667"0"0,1-4-743 0 0,-32 410 3122 0 0,34-452-4119 0 0,11-166-2296 0 0,-2 63 1068 0 0,-1-267-6081 0 0,-6 311 7114 0 0,2-1 0 0 0,4-35 0 0 0,-4 51 180 0 0,1 0 0 0 0,0-1 1 0 0,0 1-1 0 0,0 0 1 0 0,1 0-1 0 0,0 1 0 0 0,0-1 1 0 0,1 1-1 0 0,0-1 1 0 0,0 1-1 0 0,9-11 0 0 0,-1 16 92 0 0,37-4 4 0 0,-37 4 516 0 0,-4 7-380 0 0,23 18 2 0 0,-23-17 0 0 0,-5-3 0 0 0,-1-1-56 0 0,0 0 0 0 0,0 0 1 0 0,-1 1-1 0 0,1-1 0 0 0,-1 1 0 0 0,0-1 0 0 0,0 1 0 0 0,0-1 0 0 0,0 1 0 0 0,0 0 0 0 0,-1 0 0 0 0,0-1 0 0 0,0 1 0 0 0,0 0 0 0 0,0 0 0 0 0,-1 6 1 0 0,-2-3 23 0 0,1 0 1 0 0,-1 0 0 0 0,0 0 0 0 0,-1 0 0 0 0,1-1 0 0 0,-1 1 0 0 0,-1-1-1 0 0,1 0 1 0 0,-1 0 0 0 0,0 0 0 0 0,-7 6 0 0 0,-6 2 571 0 0,0 1 0 0 0,-27 14 0 0 0,44-27-868 0 0,-1-1-1 0 0,0 0 1 0 0,0 0-1 0 0,1 0 1 0 0,-1 0 0 0 0,0 0-1 0 0,0-1 1 0 0,0 1-1 0 0,0 0 1 0 0,0-1 0 0 0,0 0-1 0 0,0 1 1 0 0,0-1-1 0 0,0 0 1 0 0,0 0-1 0 0,0 0 1 0 0,-1 0 0 0 0,-1-1-1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1.812"/>
    </inkml:context>
    <inkml:brush xml:id="br0">
      <inkml:brushProperty name="width" value="0.05" units="cm"/>
      <inkml:brushProperty name="height" value="0.05" units="cm"/>
      <inkml:brushProperty name="color" value="#33CCFF"/>
    </inkml:brush>
  </inkml:definitions>
  <inkml:trace contextRef="#ctx0" brushRef="#br0">1 60 455 0 0,'3'3'777'0'0,"0"1"0"0"0,-1-1-1 0 0,1 1 1 0 0,-1 0-1 0 0,1 0 1 0 0,2 9-1 0 0,-2-6 685 0 0,1 0 0 0 0,0 0 0 0 0,8 11 0 0 0,4 3 282 0 0,-12-15-879 0 0,2-1-384 0 0,20 17-80 0 0,-20-17-68 0 0,6-6-225 0 0,-2 1-105 0 0,-1-1 0 0 0,0 0 0 0 0,0-1 0 0 0,9-3 0 0 0,-12 2 13 0 0,0 0 0 0 0,-1 0 0 0 0,0-1 0 0 0,0 0 0 0 0,0 0 0 0 0,0 0-1 0 0,0 0 1 0 0,-1-1 0 0 0,0 0 0 0 0,0 0 0 0 0,0 0 0 0 0,-1 0 0 0 0,1-1-1 0 0,4-10 1 0 0,-7 13 40 0 0,0-1 0 0 0,1 1 0 0 0,-1-1 0 0 0,0 1-1 0 0,-1-1 1 0 0,1 0 0 0 0,-1 1 0 0 0,1-1 0 0 0,-1 0 0 0 0,0 0-1 0 0,-2-7 1 0 0,2 9 17 0 0,-1-1 0 0 0,0 1 1 0 0,0-1-1 0 0,0 1 0 0 0,0-1 0 0 0,0 1 0 0 0,-1 0 0 0 0,1 0 1 0 0,-1 0-1 0 0,0 0 0 0 0,1 0 0 0 0,-1 0 0 0 0,0 0 0 0 0,0 0 1 0 0,0 1-1 0 0,0-1 0 0 0,0 1 0 0 0,-5-3 0 0 0,2 2 266 0 0,-1-1-1 0 0,0 1 0 0 0,0 0 1 0 0,0 1-1 0 0,0-1 1 0 0,0 1-1 0 0,0 0 0 0 0,0 1 1 0 0,0-1-1 0 0,0 1 0 0 0,-7 1 1 0 0,6 0-248 0 0,1 0 1 0 0,-1 0 0 0 0,1 0-1 0 0,-1 1 1 0 0,1 0 0 0 0,0 0-1 0 0,0 1 1 0 0,0 0-1 0 0,0 0 1 0 0,0 0 0 0 0,1 1-1 0 0,-1 0 1 0 0,1 0 0 0 0,0 0-1 0 0,0 0 1 0 0,-7 9-1 0 0,12-12-175 0 0,0-1-1 0 0,0 0 0 0 0,0 0 0 0 0,0 1 1 0 0,-1-1-1 0 0,1 0 0 0 0,0 1 0 0 0,0-1 1 0 0,0 0-1 0 0,0 0 0 0 0,0 1 0 0 0,0-1 1 0 0,0 0-1 0 0,0 1 0 0 0,0-1 0 0 0,0 0 1 0 0,0 1-1 0 0,0-1 0 0 0,0 0 0 0 0,0 0 1 0 0,0 1-1 0 0,0-1 0 0 0,0 0 0 0 0,0 1 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161"/>
    </inkml:context>
    <inkml:brush xml:id="br0">
      <inkml:brushProperty name="width" value="0.05" units="cm"/>
      <inkml:brushProperty name="height" value="0.05" units="cm"/>
      <inkml:brushProperty name="color" value="#33CCFF"/>
    </inkml:brush>
  </inkml:definitions>
  <inkml:trace contextRef="#ctx0" brushRef="#br0">1 180 2415 0 0,'1'1'276'0'0,"0"1"0"0"0,1-1 0 0 0,-1 0 0 0 0,0 1 0 0 0,0 0 0 0 0,0-1 0 0 0,0 1 0 0 0,0 0 0 0 0,0-1-1 0 0,-1 1 1 0 0,1 0 0 0 0,0 0 0 0 0,0 2 0 0 0,6 28 5572 0 0,1 36-756 0 0,-5 2-3289 0 0,-4-63-1731 0 0,-3-11-1662 0 0</inkml:trace>
  <inkml:trace contextRef="#ctx0" brushRef="#br0" timeOffset="1">34 37 919 0 0,'-4'-8'80'0'0,"1"4"-80"0"0,-3-10 8928 0 0,4 11-7360 0 0,1-5 2560 0 0,2 8-3920 0 0,1 2-208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552"/>
    </inkml:context>
    <inkml:brush xml:id="br0">
      <inkml:brushProperty name="width" value="0.05" units="cm"/>
      <inkml:brushProperty name="height" value="0.05" units="cm"/>
      <inkml:brushProperty name="color" value="#33CCFF"/>
    </inkml:brush>
  </inkml:definitions>
  <inkml:trace contextRef="#ctx0" brushRef="#br0">1 5 12439 0 0,'0'25'1147'0'0,"2"-1"-1"0"0,1 0 1 0 0,1 0-1 0 0,1 0 0 0 0,13 39 1 0 0,-11-47-932 0 0,-2-10-225 0 0,-5-6 9 0 0,0 0 0 0 0,0 0-1 0 0,0 0 1 0 0,1 0 0 0 0,-1 0-1 0 0,0 0 1 0 0,0-1 0 0 0,0 1 0 0 0,0 0-1 0 0,0 0 1 0 0,0 0 0 0 0,1 0-1 0 0,-1 0 1 0 0,0 0 0 0 0,0 0-1 0 0,0 0 1 0 0,0 0 0 0 0,0 0 0 0 0,0 0-1 0 0,0 0 1 0 0,0-1 0 0 0,1 1-1 0 0,-1 0 1 0 0,0 0 0 0 0,0 0-1 0 0,0 0 1 0 0,0 0 0 0 0,0 0-1 0 0,0 0 1 0 0,0-1 0 0 0,0 1 0 0 0,0 0-1 0 0,0 0 1 0 0,0 0 0 0 0,0 0-1 0 0,0 0 1 0 0,0 0 0 0 0,0-1-1 0 0,0 1 1 0 0,0 0 0 0 0,0 0-1 0 0,0 0 1 0 0,5-24 23 0 0,1 0 0 0 0,2 0 0 0 0,0 1 0 0 0,1 0 0 0 0,17-29 0 0 0,-26 52-21 0 0,0-1 0 0 0,0 1 0 0 0,0 0 0 0 0,0-1 0 0 0,1 1 0 0 0,-1 0 0 0 0,0 0 0 0 0,0-1 0 0 0,0 1 0 0 0,1 0 0 0 0,-1 0 0 0 0,0-1 0 0 0,0 1 0 0 0,1 0 0 0 0,-1 0 0 0 0,0 0 0 0 0,0 0 0 0 0,1-1 0 0 0,-1 1 0 0 0,0 0 0 0 0,1 0 0 0 0,-1 0 0 0 0,0 0 0 0 0,1 0 0 0 0,-1 0 0 0 0,0 0 0 0 0,0 0 0 0 0,1 0 0 0 0,-1 0 0 0 0,0 0 0 0 0,1 0 0 0 0,8 7 96 0 0,3 15 118 0 0,1 10-759 0 0,14 49-1 0 0,-26-73-6222 0 0</inkml:trace>
  <inkml:trace contextRef="#ctx0" brushRef="#br0" timeOffset="1">217 15 12439 0 0,'0'-2'1104'0'0,"2"2"-880"0"0,-1 0-224 0 0,1 0 0 0 0,-1 0-80 0 0,2-1-56 0 0,2 1-16 0 0,75-7 0 0 0,-13 3-8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915"/>
    </inkml:context>
    <inkml:brush xml:id="br0">
      <inkml:brushProperty name="width" value="0.05" units="cm"/>
      <inkml:brushProperty name="height" value="0.05" units="cm"/>
      <inkml:brushProperty name="color" value="#33CCFF"/>
    </inkml:brush>
  </inkml:definitions>
  <inkml:trace contextRef="#ctx0" brushRef="#br0">24 0 13359 0 0,'-7'14'1183'0'0,"6"-11"-999"0"0,-1-1 0 0 0,1 1-1 0 0,-1 0 1 0 0,1 0-1 0 0,0 0 1 0 0,0 0 0 0 0,0 3-1 0 0,-2 13 282 0 0,1 0 0 0 0,1 0-1 0 0,1 0 1 0 0,0 0 0 0 0,2 0 0 0 0,0 0-1 0 0,1 0 1 0 0,1 0 0 0 0,0-1-1 0 0,15 36 1 0 0,-18-52-446 0 0,0 1 0 0 0,1 0 0 0 0,-1-1 0 0 0,1 1-1 0 0,-1 0 1 0 0,5 3 0 0 0,-2-1 5 0 0,1 0 9 0 0,6-4-16 0 0,42 1-61 0 0,-40-2-34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0.574"/>
    </inkml:context>
    <inkml:brush xml:id="br0">
      <inkml:brushProperty name="width" value="0.05" units="cm"/>
      <inkml:brushProperty name="height" value="0.05" units="cm"/>
      <inkml:brushProperty name="color" value="#33CCFF"/>
    </inkml:brush>
  </inkml:definitions>
  <inkml:trace contextRef="#ctx0" brushRef="#br0">77 14 1023 0 0,'-16'-14'20430'0'0,"11"23"-19892"0"0,-4 20-325 0 0,1 1 0 0 0,1 0 0 0 0,-4 56 0 0 0,8-61-156 0 0,-10 127-61 0 0,11-146-10 0 0,0 1-441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59.678"/>
    </inkml:context>
    <inkml:brush xml:id="br0">
      <inkml:brushProperty name="width" value="0.05" units="cm"/>
      <inkml:brushProperty name="height" value="0.05" units="cm"/>
      <inkml:brushProperty name="color" value="#33CCFF"/>
    </inkml:brush>
  </inkml:definitions>
  <inkml:trace contextRef="#ctx0" brushRef="#br0">59 50 3223 0 0,'-1'-4'582'0'0,"1"1"-1"0"0,-1-1 0 0 0,0 0 0 0 0,0 0 1 0 0,-2-3-1 0 0,2 4 424 0 0,0 0-1 0 0,0 0 1 0 0,-1 0-1 0 0,1 0 1 0 0,-1 1 0 0 0,1-4 2526 0 0,1 10-2671 0 0,-17 235 1927 0 0,13-203-2777 0 0,-17 236 81 0 0,21-262-11 0 0,0-1-1 0 0,1 1 1 0 0,0-1 0 0 0,3 12 0 0 0,-4-20-68 0 0,1 1 1 0 0,-1 0 0 0 0,1-1 0 0 0,-1 1-1 0 0,1 0 1 0 0,0-1 0 0 0,-1 1 0 0 0,1 0-1 0 0,0-1 1 0 0,0 1 0 0 0,0-1 0 0 0,0 0-1 0 0,0 1 1 0 0,1-1 0 0 0,-1 0 0 0 0,0 0-1 0 0,1 0 1 0 0,-1 1 0 0 0,0-1 0 0 0,1-1-1 0 0,0 1 1 0 0,-1 0 0 0 0,1 0 0 0 0,-1-1-1 0 0,1 1 1 0 0,0 0 0 0 0,0-1 0 0 0,-1 0-1 0 0,4 1 1 0 0,-4-1-18 0 0,0 0 0 0 0,0 0 0 0 0,0 0 0 0 0,1-1 0 0 0,-1 1 0 0 0,0 0 0 0 0,0 0 0 0 0,0-1 0 0 0,0 1 0 0 0,0-1 0 0 0,1 0 0 0 0,16-13-95 0 0,-10 6 87 0 0,-1 0 0 0 0,0 0 0 0 0,0 0 0 0 0,-1-1 0 0 0,0 0 0 0 0,7-15 1 0 0,46-143-1777 0 0,-38 104-3213 0 0,-21 63 4891 0 0,0-1-1 0 0,0 1 1 0 0,0-1 0 0 0,0 1 0 0 0,0-1 0 0 0,0 1-1 0 0,0 0 1 0 0,1-1 0 0 0,-1 1 0 0 0,0-1-1 0 0,0 1 1 0 0,0 0 0 0 0,1-1 0 0 0,-1 1-1 0 0,0 0 1 0 0,1-1 0 0 0,-1 1 0 0 0,0 0-1 0 0,1-1 1 0 0,-1 1 0 0 0,0 0 0 0 0,1 0 0 0 0,-1-1-1 0 0,1 1 1 0 0,0 0 76 0 0,-1 0 0 0 0,0 1 0 0 0,1-1-1 0 0,-1 0 1 0 0,1 0 0 0 0,-1 1 0 0 0,0-1 0 0 0,1 0 0 0 0,-1 1-1 0 0,0-1 1 0 0,0 0 0 0 0,1 1 0 0 0,-1-1 0 0 0,0 0 0 0 0,0 1-1 0 0,1-1 1 0 0,-1 1 0 0 0,0-1 0 0 0,0 1 0 0 0,10 32 1145 0 0,-8-24-1028 0 0,12 33 1384 0 0,-6-19-343 0 0,-1 0-1 0 0,4 26 0 0 0,-11-32-2468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0.947"/>
    </inkml:context>
    <inkml:brush xml:id="br0">
      <inkml:brushProperty name="width" value="0.05" units="cm"/>
      <inkml:brushProperty name="height" value="0.05" units="cm"/>
      <inkml:brushProperty name="color" value="#33CCFF"/>
    </inkml:brush>
  </inkml:definitions>
  <inkml:trace contextRef="#ctx0" brushRef="#br0">0 28 4143 0 0,'13'-5'1317'0'0,"-1"1"0"0"0,1 1-1 0 0,0 0 1 0 0,0 0-1 0 0,0 1 1 0 0,24 0-1 0 0,-2 0 48 0 0,-24 0-1373 0 0,-6 1-205 0 0,0 1-1 0 0,-1-1 1 0 0,1 1-1 0 0,7 1 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1.469"/>
    </inkml:context>
    <inkml:brush xml:id="br0">
      <inkml:brushProperty name="width" value="0.05" units="cm"/>
      <inkml:brushProperty name="height" value="0.05" units="cm"/>
      <inkml:brushProperty name="color" value="#33CCFF"/>
    </inkml:brush>
  </inkml:definitions>
  <inkml:trace contextRef="#ctx0" brushRef="#br0">21 27 4095 0 0,'0'0'-30'0'0,"-14"-1"8086"0"0,8-1-3705 0 0,6 2-4358 0 0,0 0 1 0 0,0 0 0 0 0,0 0-1 0 0,0 0 1 0 0,0 0 0 0 0,0 0-1 0 0,0 0 1 0 0,0 0 0 0 0,0 0-1 0 0,-1 0 1 0 0,1 0 0 0 0,0 0-1 0 0,0-1 1 0 0,0 1 0 0 0,0 0 0 0 0,0 0-1 0 0,0 0 1 0 0,0 0 0 0 0,0 0-1 0 0,0 0 1 0 0,0 0 0 0 0,0 0-1 0 0,0 0 1 0 0,0 0 0 0 0,0-1-1 0 0,0 1 1 0 0,0 0 0 0 0,0 0-1 0 0,0 0 1 0 0,0 0 0 0 0,0 0-1 0 0,0 0 1 0 0,0 0 0 0 0,0 0-1 0 0,0 0 1 0 0,0 0 0 0 0,0 0-1 0 0,0-1 1 0 0,0 1 0 0 0,0 0-1 0 0,1 0 1 0 0,-1 0 0 0 0,0 0 0 0 0,0 0-1 0 0,0 0 1 0 0,0 0 0 0 0,0 0-1 0 0,0 0 1 0 0,2-1-48 0 0,0 1 0 0 0,0 0 0 0 0,-1 0 0 0 0,1-1 0 0 0,0 1 0 0 0,0 0 0 0 0,0 1-1 0 0,2-1 1 0 0,2 1-11 0 0,25-4 358 0 0,22 0-211 0 0,-39 2 324 0 0,-2 0-235 0 0,64-5 2074 0 0,-56 4-2116 0 0,-4 0 60 0 0,-1 0 0 0 0,18 2 0 0 0,-12 0-77 0 0,-19 0-112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1.856"/>
    </inkml:context>
    <inkml:brush xml:id="br0">
      <inkml:brushProperty name="width" value="0.05" units="cm"/>
      <inkml:brushProperty name="height" value="0.05" units="cm"/>
      <inkml:brushProperty name="color" value="#33CCFF"/>
    </inkml:brush>
  </inkml:definitions>
  <inkml:trace contextRef="#ctx0" brushRef="#br0">61 16 2303 0 0,'-5'-5'236'0'0,"-8"-5"8076"0"0,5 21-3622 0 0,4 3-3735 0 0,1-1 0 0 0,1 1 1 0 0,0-1-1 0 0,0 28 0 0 0,-1 2-418 0 0,-16 117 336 0 0,20-121-873 0 0,-1-39-165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5.660"/>
    </inkml:context>
    <inkml:brush xml:id="br0">
      <inkml:brushProperty name="width" value="0.05" units="cm"/>
      <inkml:brushProperty name="height" value="0.05" units="cm"/>
      <inkml:brushProperty name="color" value="#33CCFF"/>
    </inkml:brush>
  </inkml:definitions>
  <inkml:trace contextRef="#ctx0" brushRef="#br0">91 277 919 0 0,'-19'-14'14559'0'0,"32"17"-12592"0"0,0-1-2180 0 0,-10-2 190 0 0,0 1 0 0 0,0-1-1 0 0,0 0 1 0 0,1 0 0 0 0,-1 0 0 0 0,0-1 0 0 0,0 1 0 0 0,1-1-1 0 0,-1 1 1 0 0,0-1 0 0 0,5-3 0 0 0,42-12 2 0 0,-49 16 17 0 0,1-1 0 0 0,-1 1 1 0 0,1-1-1 0 0,0 0 1 0 0,-1 1-1 0 0,1-1 1 0 0,-1 0-1 0 0,0 0 1 0 0,1 0-1 0 0,-1 0 0 0 0,2-1 1 0 0,27-25-8 0 0,-28 24 17 0 0,1 0 0 0 0,-1 0 0 0 0,0 0 0 0 0,0 0-1 0 0,0-1 1 0 0,0 1 0 0 0,0-1 0 0 0,-1 0 0 0 0,0 1-1 0 0,1-1 1 0 0,-1 0 0 0 0,-1 0 0 0 0,1 0 0 0 0,-1 1 0 0 0,1-1-1 0 0,-1 0 1 0 0,0 0 0 0 0,-1-6 0 0 0,1 0 26 0 0,-1 4 105 0 0,1 1 1 0 0,-1-1-1 0 0,0 0 1 0 0,-1 1-1 0 0,1-1 0 0 0,-1 1 1 0 0,0-1-1 0 0,-1 1 1 0 0,1 0-1 0 0,-1 0 1 0 0,0 0-1 0 0,0 0 0 0 0,-1 0 1 0 0,1 1-1 0 0,-1-1 1 0 0,0 1-1 0 0,0 0 1 0 0,-1 0-1 0 0,1 1 1 0 0,-9-6-1 0 0,10 7-52 0 0,-1 0 0 0 0,1 0 0 0 0,-1 0 0 0 0,0 0 0 0 0,0 1 0 0 0,0 0 1 0 0,1-1-1 0 0,-2 1 0 0 0,1 1 0 0 0,0-1 0 0 0,0 0 0 0 0,0 1 0 0 0,0 0 0 0 0,0 0 0 0 0,0 0 0 0 0,0 1 0 0 0,-1 0 0 0 0,1-1 1 0 0,0 1-1 0 0,0 1 0 0 0,0-1 0 0 0,1 0 0 0 0,-1 1 0 0 0,0 0 0 0 0,0 0 0 0 0,1 0 0 0 0,-1 0 0 0 0,1 1 0 0 0,-4 3 0 0 0,0 2-70 0 0,0 0-1 0 0,0 0 0 0 0,1 0 1 0 0,1 1-1 0 0,-1 0 0 0 0,1 0 0 0 0,1 1 1 0 0,0 0-1 0 0,0-1 0 0 0,1 1 1 0 0,-3 13-1 0 0,1 3 18 0 0,1 0 0 0 0,1 0-1 0 0,1 35 1 0 0,2-53-32 0 0,0 0 0 0 0,1 0 0 0 0,0-1 0 0 0,0 1 0 0 0,3 9 0 0 0,-3-13 0 0 0,1 0 0 0 0,0-1 0 0 0,-1 1 0 0 0,1 0 0 0 0,1-1 0 0 0,-1 1 0 0 0,0-1 0 0 0,1 1 0 0 0,0-1 0 0 0,0 0 0 0 0,4 4 0 0 0,-6-7-1 0 0,1 1 0 0 0,-1 0 0 0 0,1 0 0 0 0,-1 0 0 0 0,1-1 0 0 0,-1 1 0 0 0,1-1-1 0 0,-1 1 1 0 0,1-1 0 0 0,2 1 0 0 0,5 0-8 0 0,0 1-1 0 0,1-1 0 0 0,-1-1 1 0 0,13 0-1 0 0,-13-1 8 0 0,0 0 0 0 0,-1-1 0 0 0,1 0 0 0 0,-1-1 0 0 0,16-6 0 0 0,-14 4 2 0 0,-1 0 0 0 0,0 0 0 0 0,14-11 0 0 0,-14 9-105 0 0,-1-1 0 0 0,0 0-1 0 0,-1 0 1 0 0,0 0 0 0 0,0-1 0 0 0,-1 0-1 0 0,0 0 1 0 0,0-1 0 0 0,-1 0 0 0 0,0 0 0 0 0,-1 0-1 0 0,0 0 1 0 0,3-15 0 0 0,-4 11-1262 0 0,0 0-361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270"/>
    </inkml:context>
    <inkml:brush xml:id="br0">
      <inkml:brushProperty name="width" value="0.05" units="cm"/>
      <inkml:brushProperty name="height" value="0.05" units="cm"/>
      <inkml:brushProperty name="color" value="#33CCFF"/>
    </inkml:brush>
  </inkml:definitions>
  <inkml:trace contextRef="#ctx0" brushRef="#br0">1 78 1375 0 0,'0'0'71'0'0,"0"-1"0"0"0,0 1 0 0 0,0-1 0 0 0,0 1 0 0 0,0 0 0 0 0,0-1 0 0 0,1 1-1 0 0,-1-1 1 0 0,0 1 0 0 0,0 0 0 0 0,0-1 0 0 0,0 1 0 0 0,1-1 0 0 0,-1 1 0 0 0,0 0-1 0 0,1-1 1 0 0,-1 1 0 0 0,0 0 0 0 0,0-1 0 0 0,1 1 0 0 0,-1 0 0 0 0,1 0 0 0 0,-1-1-1 0 0,0 1 1 0 0,1 0 0 0 0,0 0 0 0 0,0 0 94 0 0,-1 1-1 0 0,1-1 1 0 0,0 1-1 0 0,-1 0 1 0 0,1-1-1 0 0,0 1 1 0 0,-1 0-1 0 0,1-1 1 0 0,-1 1 0 0 0,1 0-1 0 0,-1 0 1 0 0,1 0-1 0 0,0 1 1 0 0,7 16 1033 0 0,-1 1 0 0 0,-1 0 1 0 0,0 0-1 0 0,4 26 0 0 0,6 82 2920 0 0,-15-115-3750 0 0,-1-2-193 0 0,-1-6-63 0 0,1-6-38 0 0,0-3-76 0 0,4-117-353 0 0,-2 107 127 0 0,0 0 1 0 0,1 0 0 0 0,0 0-1 0 0,1 0 1 0 0,1 1-1 0 0,7-16 1 0 0,-11 29 195 0 0,-1-1 1 0 0,1 1 0 0 0,-1 0-1 0 0,1 0 1 0 0,0-1-1 0 0,0 1 1 0 0,0 0-1 0 0,0 0 1 0 0,0 0-1 0 0,0 0 1 0 0,0 0-1 0 0,0 0 1 0 0,0 0-1 0 0,0 1 1 0 0,0-1-1 0 0,1 0 1 0 0,1 0-1 0 0,-1 1 37 0 0,-1 0 0 0 0,0 0-1 0 0,0 0 1 0 0,0 0 0 0 0,0 0-1 0 0,0 0 1 0 0,0 0 0 0 0,0 1 0 0 0,0-1-1 0 0,0 0 1 0 0,0 1 0 0 0,0-1-1 0 0,0 1 1 0 0,0-1 0 0 0,0 1-1 0 0,0 0 1 0 0,0-1 0 0 0,0 1-1 0 0,0 0 1 0 0,0-1 0 0 0,-1 1 0 0 0,2 2-1 0 0,4 4 99 0 0,-1 0-1 0 0,0 0 1 0 0,0 0-1 0 0,-1 1 1 0 0,0 0-1 0 0,-1 0 0 0 0,4 10 1 0 0,13 61 1829 0 0,-5-16 444 0 0,-11-53-1988 0 0,-4-9-387 0 0,0-1 0 0 0,0 0 1 0 0,0 0-1 0 0,0 0 0 0 0,0 0 1 0 0,0 0-1 0 0,0 0 0 0 0,0 0 1 0 0,0 0-1 0 0,0 0 0 0 0,0 0 0 0 0,0 0 1 0 0,0 0-1 0 0,0 0 0 0 0,0 0 1 0 0,0 0-1 0 0,0 0 0 0 0,0 0 1 0 0,0 0-1 0 0,0 0 0 0 0,0 0 0 0 0,0 0 1 0 0,0 0-1 0 0,0 1 0 0 0,1-1 1 0 0,-1 0-1 0 0,0 0 0 0 0,0 0 0 0 0,0 0 1 0 0,0 0-1 0 0,0 0 0 0 0,0 0 1 0 0,0 0-1 0 0,0 0 0 0 0,0 0 1 0 0,0 0-1 0 0,0 0 0 0 0,0 0 0 0 0,0 0 1 0 0,0 0-1 0 0,0-1 0 0 0,0 1 1 0 0,0 0-1 0 0,1 0 0 0 0,-1 0 0 0 0,0 0 1 0 0,0 0-1 0 0,0 0 0 0 0,0 0 1 0 0,0 0-1 0 0,0 0 0 0 0,0 0 1 0 0,0 0-1 0 0,0 0 0 0 0,0 0 0 0 0,0 0 1 0 0,0 0-1 0 0,0 0 0 0 0,0 0 1 0 0,0 0-1 0 0,0 0 0 0 0,3-16-171 0 0,-3 10 167 0 0,7-68-271 0 0,21-145-2553 0 0,-28 219 2818 0 0,0 0 1 0 0,0 0 0 0 0,0-1-1 0 0,0 1 1 0 0,0 0 0 0 0,0 0-1 0 0,0 0 1 0 0,0 0 0 0 0,0 0-1 0 0,0-1 1 0 0,1 1 0 0 0,-1 0 0 0 0,0 0-1 0 0,0 0 1 0 0,0 0 0 0 0,0 0-1 0 0,0-1 1 0 0,0 1 0 0 0,0 0-1 0 0,0 0 1 0 0,0 0 0 0 0,0 0-1 0 0,0 0 1 0 0,1 0 0 0 0,-1 0-1 0 0,0-1 1 0 0,0 1 0 0 0,0 0 0 0 0,0 0-1 0 0,0 0 1 0 0,0 0 0 0 0,1 0-1 0 0,-1 0 1 0 0,0 0 0 0 0,0 0-1 0 0,0 0 1 0 0,0 0 0 0 0,0 0-1 0 0,1 0 1 0 0,-1 0 0 0 0,0 0-1 0 0,0 0 1 0 0,0 0 0 0 0,0 0 0 0 0,0 0-1 0 0,1 0 1 0 0,-1 0 0 0 0,7 8 27 0 0,8 19 380 0 0,-12-21-396 0 0,56 127 3213 0 0,-48-102-2652 0 0,8 17-469 0 0,-12-65-1860 0 0,-5 3-105 0 0,1-5-4226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645"/>
    </inkml:context>
    <inkml:brush xml:id="br0">
      <inkml:brushProperty name="width" value="0.05" units="cm"/>
      <inkml:brushProperty name="height" value="0.05" units="cm"/>
      <inkml:brushProperty name="color" value="#33CCFF"/>
    </inkml:brush>
  </inkml:definitions>
  <inkml:trace contextRef="#ctx0" brushRef="#br0">74 203 8751 0 0,'0'8'597'0'0,"1"-1"0"0"0,1 1-1 0 0,-1-1 1 0 0,1 0-1 0 0,5 13 1 0 0,1 4 1113 0 0,23 122 3365 0 0,-28-129-4936 0 0,-3-14-138 0 0,0-2-2 0 0,0 0 0 0 0,0 0 0 0 0,1 0 0 0 0,-1 0 0 0 0,0 0 0 0 0,0 0 0 0 0,1 0 0 0 0,-1 1-1 0 0,1-1 1 0 0,-1 0 0 0 0,1 1 0 0 0,0-2-95 0 0,-4-1-2000 0 0</inkml:trace>
  <inkml:trace contextRef="#ctx0" brushRef="#br0" timeOffset="1">17 8 14279 0 0,'-6'-1'632'0'0,"3"-1"136"0"0,0 1-616 0 0,1 1 112 0 0,1 0 24 0 0,1-2 8 0 0,-2 2 0 0 0,2-2 88 0 0,2 4 8 0 0,-1 0 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994"/>
    </inkml:context>
    <inkml:brush xml:id="br0">
      <inkml:brushProperty name="width" value="0.05" units="cm"/>
      <inkml:brushProperty name="height" value="0.05" units="cm"/>
      <inkml:brushProperty name="color" value="#33CCFF"/>
    </inkml:brush>
  </inkml:definitions>
  <inkml:trace contextRef="#ctx0" brushRef="#br0">0 74 4607 0 0,'0'0'354'0'0,"14"-4"994"0"0,16-6-538 0 0,24-9-783 0 0,-29 9 16 0 0,23-10-517 0 0,-30 10-1946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7.372"/>
    </inkml:context>
    <inkml:brush xml:id="br0">
      <inkml:brushProperty name="width" value="0.05" units="cm"/>
      <inkml:brushProperty name="height" value="0.05" units="cm"/>
      <inkml:brushProperty name="color" value="#33CCFF"/>
    </inkml:brush>
  </inkml:definitions>
  <inkml:trace contextRef="#ctx0" brushRef="#br0">30 0 5527 0 0,'-1'1'192'0'0,"0"-1"0"0"0,0 1-1 0 0,0-1 1 0 0,0 0 0 0 0,0 1-1 0 0,1 0 1 0 0,-1-1 0 0 0,0 1-1 0 0,1 0 1 0 0,-1-1 0 0 0,0 1-1 0 0,1 0 1 0 0,-1-1 0 0 0,1 1-1 0 0,-1 0 1 0 0,1 0 0 0 0,-1 0-1 0 0,1 0 1 0 0,0 0 0 0 0,-1 0 0 0 0,1-1-1 0 0,0 1 1 0 0,-1 2 0 0 0,0 1 137 0 0,-2 6 419 0 0,0 0 0 0 0,1 0 0 0 0,-1 0 0 0 0,2 1-1 0 0,0-1 1 0 0,0 19 0 0 0,9 65 1261 0 0,-7-87-1895 0 0,18 112 1966 0 0,-14-102-1692 0 0,0 1 1 0 0,1-1 0 0 0,0 0-1 0 0,15 26 1 0 0,-19-39-339 0 0,1-1 1 0 0,-1 1 0 0 0,1-1-1 0 0,0 0 1 0 0,0 0-1 0 0,0 0 1 0 0,0 0 0 0 0,0-1-1 0 0,1 1 1 0 0,0-1 0 0 0,5 4-1 0 0,-7-6-50 0 0,0 1 1 0 0,-1 0-1 0 0,1-1 0 0 0,0 1 1 0 0,-1-1-1 0 0,1 1 0 0 0,0-1 1 0 0,0 0-1 0 0,-1 0 0 0 0,1 0 1 0 0,0 0-1 0 0,0 0 0 0 0,-1 0 1 0 0,1 0-1 0 0,0-1 0 0 0,-1 1 0 0 0,1-1 1 0 0,0 1-1 0 0,-1-1 0 0 0,1 0 1 0 0,0 1-1 0 0,-1-1 0 0 0,1 0 1 0 0,-1 0-1 0 0,1 0 0 0 0,-1 0 1 0 0,0 0-1 0 0,0-1 0 0 0,1 1 1 0 0,-1 0-1 0 0,1-2 0 0 0,4-6 0 0 0,0 0 0 0 0,-1 0 0 0 0,0 0 0 0 0,6-17 0 0 0,10-42 0 0 0,-16 49 0 0 0,4-15-1497 0 0,-1 0-5990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7.920"/>
    </inkml:context>
    <inkml:brush xml:id="br0">
      <inkml:brushProperty name="width" value="0.05" units="cm"/>
      <inkml:brushProperty name="height" value="0.05" units="cm"/>
      <inkml:brushProperty name="color" value="#33CCFF"/>
    </inkml:brush>
  </inkml:definitions>
  <inkml:trace contextRef="#ctx0" brushRef="#br0">2 81 3223 0 0,'-1'0'2407'0'0,"6"11"728"0"0,3 5-2237 0 0,-1 1 0 0 0,0-1 0 0 0,7 30 1 0 0,7 54 2306 0 0,-13-56-1618 0 0,-6-28-1218 0 0,-20-39 615 0 0,13 13-813 0 0,1 0-1 0 0,1 1 1 0 0,-1-1 0 0 0,2-1-1 0 0,-1 1 1 0 0,-1-18-1 0 0,1-63-214 0 0,3 88 46 0 0,0-9 1 0 0,0 1 1 0 0,1-1-1 0 0,0 1 0 0 0,1-1 0 0 0,6-20 0 0 0,-7 29 1 0 0,0 0 1 0 0,0 0-1 0 0,1 1 0 0 0,-1-1 0 0 0,1 0 0 0 0,-1 1 0 0 0,1-1 0 0 0,0 0 0 0 0,0 1 0 0 0,0 0 0 0 0,0 0 0 0 0,0-1 0 0 0,1 1 0 0 0,-1 0 0 0 0,1 1 0 0 0,-1-1 0 0 0,1 0 0 0 0,0 1 0 0 0,0 0 0 0 0,0-1 0 0 0,-1 1 0 0 0,1 0 0 0 0,0 0 0 0 0,0 1 0 0 0,1-1 0 0 0,2 0 0 0 0,16 1-4 0 0,1 4 0 0 0,32 6-1324 0 0,-42-7-5296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8.888"/>
    </inkml:context>
    <inkml:brush xml:id="br0">
      <inkml:brushProperty name="width" value="0.05" units="cm"/>
      <inkml:brushProperty name="height" value="0.05" units="cm"/>
      <inkml:brushProperty name="color" value="#33CCFF"/>
    </inkml:brush>
  </inkml:definitions>
  <inkml:trace contextRef="#ctx0" brushRef="#br0">228 217 10135 0 0,'0'0'919'0'0,"-1"0"-759"0"0,1-1-91 0 0,-1 0-1 0 0,1 0 1 0 0,-1-1 0 0 0,1 1 0 0 0,-1 0-1 0 0,1 0 1 0 0,0 0 0 0 0,-1-1 0 0 0,1 1-1 0 0,0 0 1 0 0,0 0 0 0 0,0-1 0 0 0,0-1-1 0 0,0 2 129 0 0,-2-16 855 0 0,1-4-661 0 0,-2 0 1 0 0,-4-20 0 0 0,6 36-306 0 0,-1 0-1 0 0,1 0 1 0 0,-1 0 0 0 0,0 1-1 0 0,0-1 1 0 0,-1 0 0 0 0,1 1-1 0 0,-1-1 1 0 0,0 1 0 0 0,-1 0-1 0 0,1 0 1 0 0,0 0 0 0 0,-7-4-1 0 0,8 6 1 0 0,-1 0 0 0 0,1 0 0 0 0,-1 1 0 0 0,0 0 0 0 0,0-1 0 0 0,1 1 0 0 0,-1 0 0 0 0,0 1 0 0 0,0-1 0 0 0,0 0 0 0 0,0 1-1 0 0,0-1 1 0 0,0 1 0 0 0,0 0 0 0 0,0 0 0 0 0,-1 0 0 0 0,1 1 0 0 0,0-1 0 0 0,0 1 0 0 0,0 0 0 0 0,0 0 0 0 0,1 0 0 0 0,-1 0 0 0 0,0 0 0 0 0,0 0 0 0 0,1 1-1 0 0,-1-1 1 0 0,-4 5 0 0 0,1-1 16 0 0,0 0-1 0 0,0 0 1 0 0,1 0-1 0 0,-1 1 1 0 0,1 0-1 0 0,1 0 0 0 0,-1 0 1 0 0,1 1-1 0 0,0 0 1 0 0,-3 10-1 0 0,2-6-106 0 0,1 0-1 0 0,0 1 0 0 0,1-1 1 0 0,1 1-1 0 0,-1 0 1 0 0,2 0-1 0 0,0 0 0 0 0,0 0 1 0 0,1 0-1 0 0,1 1 0 0 0,0-1 1 0 0,1 0-1 0 0,0 0 1 0 0,1-1-1 0 0,0 1 0 0 0,0 0 1 0 0,2-1-1 0 0,5 12 1 0 0,-9-20-6 0 0,1-1 0 0 0,-1 1 1 0 0,1 0-1 0 0,0-1 1 0 0,0 0-1 0 0,0 0 1 0 0,0 1-1 0 0,0-1 1 0 0,0 0-1 0 0,1 0 1 0 0,-1-1-1 0 0,1 1 1 0 0,-1-1-1 0 0,1 1 1 0 0,0-1-1 0 0,-1 0 0 0 0,1 0 1 0 0,0 0-1 0 0,0 0 1 0 0,5 1-1 0 0,-5-2-2 0 0,0 0-1 0 0,0 0 1 0 0,-1-1 0 0 0,1 1-1 0 0,0-1 1 0 0,0 1-1 0 0,-1-1 1 0 0,1 0-1 0 0,-1 0 1 0 0,1 0-1 0 0,-1 0 1 0 0,1-1-1 0 0,-1 1 1 0 0,1-1 0 0 0,-1 1-1 0 0,0-1 1 0 0,0 0-1 0 0,0 0 1 0 0,0 0-1 0 0,0 0 1 0 0,-1 0-1 0 0,3-4 1 0 0,1-2-15 0 0,-1 1-1 0 0,0-1 1 0 0,0-1 0 0 0,-1 1-1 0 0,0-1 1 0 0,-1 1 0 0 0,1-1-1 0 0,0-10 1 0 0,4-75-359 0 0,-6 68 178 0 0,-1 17 102 0 0,1 4 36 0 0,-1 0 1 0 0,1 0-1 0 0,-1 1 0 0 0,-1-1 0 0 0,1 0 1 0 0,-1 0-1 0 0,0 0 0 0 0,-1-6 0 0 0,25 63 642 0 0,-16-35-457 0 0,0 1 1 0 0,2-1-1 0 0,0 0 0 0 0,1-1 0 0 0,13 17 0 0 0,-22-32-119 0 0,-1-1 0 0 0,0 1 0 0 0,1-1 0 0 0,-1 1 0 0 0,1-1 0 0 0,-1 1 0 0 0,1-1 0 0 0,-1 1 0 0 0,1-1 0 0 0,-1 0 0 0 0,1 1 0 0 0,-1-1 0 0 0,1 0 0 0 0,0 1 0 0 0,-1-1 0 0 0,1 0 0 0 0,-1 0 0 0 0,1 1 0 0 0,0-1 0 0 0,-1 0 0 0 0,1 0 0 0 0,0 0 0 0 0,-1 0 0 0 0,1 0 0 0 0,0 0 0 0 0,-1 0 0 0 0,2-1 0 0 0,-1 1-7 0 0,0-1 0 0 0,0 1 1 0 0,0-1-1 0 0,-1 0 0 0 0,1 0 0 0 0,0 1 1 0 0,0-1-1 0 0,0 0 0 0 0,-1 0 0 0 0,1 0 0 0 0,-1 0 1 0 0,1 0-1 0 0,-1 0 0 0 0,2-2 0 0 0,0-4-41 0 0,1-1 0 0 0,-1 0 0 0 0,2-11-1 0 0,-4 18 56 0 0,11-78-317 0 0,1-11-1602 0 0,-5 127 2792 0 0,0-8 1437 0 0,-3-14-2175 0 0,0-1-1 0 0,1 0 1 0 0,0-1 0 0 0,1 1 0 0 0,1-1-1 0 0,8 13 1 0 0,-14-25-141 0 0,0 1-1 0 0,0-1 1 0 0,0 0-1 0 0,0 1 1 0 0,0-1-1 0 0,0 0 1 0 0,1 0-1 0 0,-1 0 1 0 0,0 1-1 0 0,0-1 1 0 0,1-1-1 0 0,-1 1 1 0 0,3 1-1 0 0,-3-2 0 0 0,0 0 0 0 0,-1 1 0 0 0,1-1 0 0 0,0 0 0 0 0,0-1 0 0 0,-1 1 0 0 0,1 0 0 0 0,0 0 0 0 0,-1 0 0 0 0,1 0 0 0 0,0-1 0 0 0,0 1 0 0 0,-1 0 0 0 0,1 0 0 0 0,-1-1 0 0 0,1 1 0 0 0,0-1 0 0 0,-1 1 0 0 0,1 0 0 0 0,-1-1 0 0 0,1 1 0 0 0,-1-1 0 0 0,1 0 0 0 0,-1 1 0 0 0,1-1 0 0 0,-1 1 0 0 0,1-1 0 0 0,-1 0 0 0 0,0 1 0 0 0,1-1 0 0 0,-1 0 0 0 0,0 1 0 0 0,0-2 0 0 0,10-23-34 0 0,-2 0 0 0 0,-1 0 0 0 0,-1-1-1 0 0,4-33 1 0 0,-3 13-101 0 0,-4 37-23 0 0,-3 19 215 0 0,1 3 82 0 0,36 207 1511 0 0,-3-23-576 0 0,-29-166-868 0 0,3 46 22 0 0,-7-67-175 0 0,-1 0 1 0 0,-1 0-1 0 0,0 0 1 0 0,0 0-1 0 0,-5 16 1 0 0,4-22 8 0 0,0 1-1 0 0,0-1 1 0 0,0 1 0 0 0,-1-1 0 0 0,1 0 0 0 0,-1 0 0 0 0,0 0-1 0 0,-1 0 1 0 0,-3 3 0 0 0,-36 28 852 0 0,31-26-747 0 0,0-1 0 0 0,-1 0 0 0 0,0-1 0 0 0,-1-1 0 0 0,-19 7 0 0 0,24-10-73 0 0,-1 0-1 0 0,1-1 0 0 0,-1 0 1 0 0,0-1-1 0 0,0 0 1 0 0,1 0-1 0 0,-1-1 0 0 0,0 0 1 0 0,-12-3-1 0 0,20 3-89 0 0,-1-1 0 0 0,1 0-1 0 0,0 0 1 0 0,-1 0 0 0 0,1 0-1 0 0,0 0 1 0 0,0 0 0 0 0,0-1-1 0 0,0 1 1 0 0,0-1 0 0 0,0 1 0 0 0,0-1-1 0 0,0 0 1 0 0,1 0 0 0 0,-1 1-1 0 0,1-1 1 0 0,-1-1 0 0 0,1 1-1 0 0,0 0 1 0 0,0 0 0 0 0,0 0 0 0 0,0-1-1 0 0,0 1 1 0 0,0 0 0 0 0,1-1-1 0 0,-1 1 1 0 0,1-1 0 0 0,-1-3-1 0 0,1-7-523 0 0,-1 1-1 0 0,1 0 1 0 0,1 0-1 0 0,3-17 1 0 0,1-9-7890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053"/>
    </inkml:context>
    <inkml:brush xml:id="br0">
      <inkml:brushProperty name="width" value="0.05" units="cm"/>
      <inkml:brushProperty name="height" value="0.05" units="cm"/>
      <inkml:brushProperty name="color" value="#33CCFF"/>
    </inkml:brush>
  </inkml:definitions>
  <inkml:trace contextRef="#ctx0" brushRef="#br0">2 0 7831 0 0,'0'0'848'0'0,"-2"0"-688"0"0,4 3 24 0 0,-1 0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7.607"/>
    </inkml:context>
    <inkml:brush xml:id="br0">
      <inkml:brushProperty name="width" value="0.05" units="cm"/>
      <inkml:brushProperty name="height" value="0.05" units="cm"/>
      <inkml:brushProperty name="color" value="#33CCFF"/>
    </inkml:brush>
  </inkml:definitions>
  <inkml:trace contextRef="#ctx0" brushRef="#br0">134 15 5063 0 0,'0'0'390'0'0,"-11"-14"6620"0"0,9 14-6839 0 0,-1 1-1 0 0,1-1 0 0 0,0 0 1 0 0,0 1-1 0 0,0 0 0 0 0,0 0 1 0 0,0-1-1 0 0,0 1 0 0 0,0 0 1 0 0,0 1-1 0 0,1-1 0 0 0,-1 0 1 0 0,0 0-1 0 0,1 1 0 0 0,-1-1 1 0 0,0 1-1 0 0,1 0 0 0 0,0-1 1 0 0,-1 1-1 0 0,1 0 0 0 0,-1 2 1 0 0,-4 6 1221 0 0,1 0-1 0 0,-7 20 1 0 0,9-22-1243 0 0,-4 14-161 0 0,1 0-1 0 0,1 0 1 0 0,-2 29-1 0 0,3-23-3 0 0,-7 58 11 0 0,3 0 1 0 0,4 96-1 0 0,4-167 5 0 0,0-6 0 0 0,0 0 0 0 0,1 0 0 0 0,0 0 0 0 0,4 17 0 0 0,-5-26-31 0 0,0 0 1 0 0,-1 1-1 0 0,1-1 0 0 0,0 0 1 0 0,0 0-1 0 0,-1 0 0 0 0,1 0 0 0 0,0 0 1 0 0,-1 0-1 0 0,1 0 0 0 0,0 0 1 0 0,-1 0-1 0 0,1 0 0 0 0,0 0 0 0 0,0 0 1 0 0,-1-1-1 0 0,1 1 0 0 0,0 0 1 0 0,-1 0-1 0 0,1 0 0 0 0,0 0 0 0 0,0 0 1 0 0,-1-1-1 0 0,1 1 0 0 0,0 0 1 0 0,-5-3-556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7.982"/>
    </inkml:context>
    <inkml:brush xml:id="br0">
      <inkml:brushProperty name="width" value="0.05" units="cm"/>
      <inkml:brushProperty name="height" value="0.05" units="cm"/>
      <inkml:brushProperty name="color" value="#33CCFF"/>
    </inkml:brush>
  </inkml:definitions>
  <inkml:trace contextRef="#ctx0" brushRef="#br0">0 0 5527 0 0,'3'26'1250'0'0,"0"-1"0"0"0,2 1 0 0 0,14 47-1 0 0,-14-56-548 0 0,-2-8-80 0 0,0-1 1 0 0,0 1-1 0 0,0-1 0 0 0,1 0 0 0 0,0 0 0 0 0,0 0 0 0 0,8 8 1 0 0,-11-15-588 0 0,0 0 1 0 0,0 0 0 0 0,0 0 0 0 0,0-1-1 0 0,0 1 1 0 0,1 0 0 0 0,-1-1 0 0 0,0 1 0 0 0,1-1-1 0 0,-1 1 1 0 0,0-1 0 0 0,1 0 0 0 0,-1 0-1 0 0,0 1 1 0 0,1-1 0 0 0,-1 0 0 0 0,0 0 0 0 0,1 0-1 0 0,-1-1 1 0 0,0 1 0 0 0,1 0 0 0 0,-1 0-1 0 0,2-1 1 0 0,-1 0 109 0 0,8-7-90 0 0,31-23-30 0 0,-39 29-16 0 0,1 0 1 0 0,0-1 0 0 0,-1 1 0 0 0,0 0 0 0 0,4-4 0 0 0,-1-1-176 0 0,40-49 143 0 0,-16 10-4489 0 0,-12 9-898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8.878"/>
    </inkml:context>
    <inkml:brush xml:id="br0">
      <inkml:brushProperty name="width" value="0.05" units="cm"/>
      <inkml:brushProperty name="height" value="0.05" units="cm"/>
      <inkml:brushProperty name="color" value="#33CCFF"/>
    </inkml:brush>
  </inkml:definitions>
  <inkml:trace contextRef="#ctx0" brushRef="#br0">210 80 4607 0 0,'0'-3'553'0'0,"0"-1"-1"0"0,0 1 0 0 0,0 0 0 0 0,-1-1 0 0 0,1 1 0 0 0,-1 0 0 0 0,0 0 0 0 0,0-1 0 0 0,0 1 0 0 0,0 0 0 0 0,-1 0 0 0 0,1 0 0 0 0,-1 0 1 0 0,0 0-1 0 0,0 1 0 0 0,0-1 0 0 0,0 1 0 0 0,0-1 0 0 0,-1 1 0 0 0,-2-3 0 0 0,2 3-319 0 0,0 0-1 0 0,-1 0 1 0 0,1 1-1 0 0,-1-1 1 0 0,1 1-1 0 0,-1 0 1 0 0,0 0 0 0 0,1 0-1 0 0,-1 1 1 0 0,0-1-1 0 0,1 1 1 0 0,-1 0-1 0 0,0 0 1 0 0,0 0 0 0 0,0 0-1 0 0,1 1 1 0 0,-7 1-1 0 0,1 0-26 0 0,0 1 1 0 0,1 0-1 0 0,-1 1 0 0 0,-15 8 1 0 0,19-9-206 0 0,1 0 0 0 0,-1 0 0 0 0,1 0 0 0 0,0 0 0 0 0,0 1 0 0 0,1-1 0 0 0,-1 1 0 0 0,1 0 0 0 0,-1 0 0 0 0,-3 7 0 0 0,7-10-23 0 0,-1 0-1 0 0,0 1 1 0 0,1-1 0 0 0,-1 1 0 0 0,1 0-1 0 0,0-1 1 0 0,0 1 0 0 0,-1-1-1 0 0,1 1 1 0 0,0 0 0 0 0,0-1 0 0 0,0 1-1 0 0,1-1 1 0 0,-1 1 0 0 0,0-1 0 0 0,0 1-1 0 0,2 2 1 0 0,-1-1 0 0 0,1 1-1 0 0,0-1 0 0 0,0 0 1 0 0,0 1-1 0 0,4 4 1 0 0,-4-7-58 0 0,7 5 4 0 0,28 18-12 0 0,-18-13 8 0 0,21 13 12 0 0,-34-21 56 0 0,0 1 1 0 0,0-1 0 0 0,-1 1-1 0 0,1 0 1 0 0,4 5 0 0 0,-1-1 8 0 0,-8-7 6 0 0,1 0 0 0 0,-1 0 0 0 0,0 0 0 0 0,1 0 0 0 0,-1 0 0 0 0,0 1 0 0 0,0-1-1 0 0,0 0 1 0 0,0 0 0 0 0,0 1 0 0 0,0-1 0 0 0,-1 1 0 0 0,1-1 0 0 0,0 1 0 0 0,-1-1 0 0 0,1 1 0 0 0,-1-1-1 0 0,1 1 1 0 0,-1-1 0 0 0,0 1 0 0 0,0 0 0 0 0,1-1 0 0 0,-1 1 0 0 0,0 0 0 0 0,-1-1 0 0 0,1 1 0 0 0,0-1 0 0 0,0 1-1 0 0,-1 0 1 0 0,1-1 0 0 0,-1 1 0 0 0,1-1 0 0 0,-1 1 0 0 0,0-1 0 0 0,0 1 0 0 0,1-1 0 0 0,-1 0 0 0 0,0 1 0 0 0,0-1-1 0 0,0 0 1 0 0,-1 0 0 0 0,1 1 0 0 0,-2 0 0 0 0,-2 3 78 0 0,0-2 0 0 0,0 1 0 0 0,0 0 0 0 0,-1-1 0 0 0,1 0 0 0 0,-1-1 0 0 0,1 1 0 0 0,-1-1 0 0 0,-9 3 0 0 0,11-4-43 0 0,0-1 0 0 0,-1 1 0 0 0,1-1 0 0 0,0 1 0 0 0,-1-1 0 0 0,1-1 0 0 0,-1 1 0 0 0,1 0 0 0 0,0-1 0 0 0,-1 0 1 0 0,1 0-1 0 0,0 0 0 0 0,0-1 0 0 0,0 0 0 0 0,0 1 0 0 0,0-1 0 0 0,0-1 0 0 0,0 1 0 0 0,1 0 0 0 0,-5-5 0 0 0,7 6-219 0 0,0 0 0 0 0,0 0 0 0 0,0 0-1 0 0,1 0 1 0 0,-1 0 0 0 0,1 0-1 0 0,-1 0 1 0 0,1-1 0 0 0,-1 1-1 0 0,1 0 1 0 0,0 0 0 0 0,-1 0-1 0 0,1-1 1 0 0,0 1 0 0 0,0 0-1 0 0,0 0 1 0 0,0-2 0 0 0,1-9-6717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9.708"/>
    </inkml:context>
    <inkml:brush xml:id="br0">
      <inkml:brushProperty name="width" value="0.05" units="cm"/>
      <inkml:brushProperty name="height" value="0.05" units="cm"/>
      <inkml:brushProperty name="color" value="#33CCFF"/>
    </inkml:brush>
  </inkml:definitions>
  <inkml:trace contextRef="#ctx0" brushRef="#br0">183 191 2759 0 0,'0'-7'1036'0'0,"0"-18"2334"0"0,-6-47-1 0 0,6 66-3030 0 0,-2-1 1 0 0,1 1-1 0 0,-1 0 1 0 0,0-1-1 0 0,0 1 0 0 0,-1 0 1 0 0,1 0-1 0 0,-1 0 0 0 0,-1 1 1 0 0,1-1-1 0 0,-1 1 1 0 0,-5-6-1 0 0,8 10-292 0 0,1 1 0 0 0,-1 0 0 0 0,1-1 0 0 0,-1 1 1 0 0,1 0-1 0 0,-1 0 0 0 0,1-1 0 0 0,-1 1 0 0 0,1 0 0 0 0,-1 0 0 0 0,1 0 0 0 0,-1-1 0 0 0,1 1 1 0 0,-1 0-1 0 0,1 0 0 0 0,-1 0 0 0 0,1 0 0 0 0,-1 0 0 0 0,0 0 0 0 0,1 0 0 0 0,-1 0 0 0 0,1 0 1 0 0,-1 1-1 0 0,1-1 0 0 0,-1 0 0 0 0,1 0 0 0 0,-1 0 0 0 0,1 1 0 0 0,-1-1 0 0 0,1 0 0 0 0,-1 0 1 0 0,0 1-1 0 0,-18 17 973 0 0,2-2-200 0 0,11-12-746 0 0,1-1 0 0 0,0 1 0 0 0,0 1 0 0 0,0-1 0 0 0,0 1 1 0 0,1-1-1 0 0,0 1 0 0 0,0 1 0 0 0,0-1 0 0 0,1 1 0 0 0,-1-1 0 0 0,-2 7 1 0 0,1-1-112 0 0,1 1 1 0 0,0-1 0 0 0,0 1 0 0 0,1 0-1 0 0,-2 18 1 0 0,4-24 27 0 0,1 0 0 0 0,0 0 0 0 0,1 1 0 0 0,-1-1 0 0 0,1 0 0 0 0,3 8-1 0 0,-3-10-3 0 0,0-1 0 0 0,0 1 0 0 0,0 0 0 0 0,1-1 0 0 0,0 0 0 0 0,-1 1 0 0 0,1-1 0 0 0,1 0-1 0 0,-1 0 1 0 0,5 6 0 0 0,-5-9-2 0 0,1 0 0 0 0,-1 0-1 0 0,0 0 1 0 0,0 0 0 0 0,0 0-1 0 0,0-1 1 0 0,0 1 0 0 0,0-1-1 0 0,0 1 1 0 0,0-1 0 0 0,0 0-1 0 0,0 1 1 0 0,0-1 0 0 0,0 0-1 0 0,3-3 1 0 0,2-5-8 0 0,1-1 1 0 0,-1 0-1 0 0,-1-1 0 0 0,0 1 1 0 0,7-17-1 0 0,6-10-142 0 0,-5 8-210 0 0,-5 64 567 0 0,-9-29-167 0 0,1-1 1 0 0,1 0-1 0 0,-1 1 1 0 0,1-1-1 0 0,0 0 1 0 0,0 0-1 0 0,1 0 0 0 0,-1 0 1 0 0,1 0-1 0 0,0 0 1 0 0,7 7-1 0 0,10 16-450 0 0,-19-26 74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174"/>
    </inkml:context>
    <inkml:brush xml:id="br0">
      <inkml:brushProperty name="width" value="0.05" units="cm"/>
      <inkml:brushProperty name="height" value="0.05" units="cm"/>
      <inkml:brushProperty name="color" value="#33CCFF"/>
    </inkml:brush>
  </inkml:definitions>
  <inkml:trace contextRef="#ctx0" brushRef="#br0">183 484 2303 0 0,'-1'-10'1706'0'0,"0"-1"-1"0"0,0 1 0 0 0,-3-13 0 0 0,2 18-1220 0 0,1 0-1 0 0,-1 0 1 0 0,1 0 0 0 0,-2 0-1 0 0,1 0 1 0 0,0 0 0 0 0,-1 1-1 0 0,-4-6 1 0 0,6 8-317 0 0,-1 0 1 0 0,1 1-1 0 0,-1-1 0 0 0,0 1 0 0 0,1-1 1 0 0,-1 1-1 0 0,0-1 0 0 0,0 1 1 0 0,0 0-1 0 0,0 0 0 0 0,0 0 1 0 0,0 0-1 0 0,0 0 0 0 0,-1 1 0 0 0,1-1 1 0 0,0 1-1 0 0,0-1 0 0 0,-1 1 1 0 0,-1 0-1 0 0,1 0 2 0 0,0 1 0 0 0,0-1 0 0 0,0 1 0 0 0,0 0 1 0 0,0 0-1 0 0,1 0 0 0 0,-1 0 0 0 0,0 0 0 0 0,1 1 0 0 0,-1-1 0 0 0,1 1 1 0 0,-5 3-1 0 0,-1 3-10 0 0,0 0 1 0 0,1 1-1 0 0,0-1 1 0 0,0 1-1 0 0,1 0 1 0 0,-9 18-1 0 0,12-19-186 0 0,1-1 1 0 0,0 1-1 0 0,0 0 0 0 0,0 0 0 0 0,1 0 1 0 0,0 0-1 0 0,1 0 0 0 0,0 0 0 0 0,0 0 0 0 0,0 0 1 0 0,1 0-1 0 0,1 0 0 0 0,-1 0 0 0 0,4 9 1 0 0,-4-15-45 0 0,10 0-190 0 0,34 5 196 0 0,-44-7 62 0 0,-1 1 0 0 0,1-1 0 0 0,-1 0 0 0 0,1 0 0 0 0,-1 0 0 0 0,1 0 0 0 0,0 0 0 0 0,-1 0 0 0 0,1 1 0 0 0,-1-1 0 0 0,1 0 0 0 0,0-1 0 0 0,-1 1 0 0 0,1 0 0 0 0,-1 0 0 0 0,1 0 0 0 0,0 0 0 0 0,-1 0 0 0 0,1-1 0 0 0,-1 1 0 0 0,1 0 0 0 0,-1 0 0 0 0,1-1 0 0 0,-1 1 0 0 0,1 0 0 0 0,-1-1 0 0 0,1 1 0 0 0,-1-1 0 0 0,0 1 0 0 0,1 0 0 0 0,0-2 0 0 0,-1 2-1 0 0,8-7-20 0 0,-1-1-1 0 0,-1 0 1 0 0,1 0-1 0 0,-1 0 1 0 0,6-12-1 0 0,-1-5-265 0 0,-1 1 0 0 0,-2-2 0 0 0,0 1 0 0 0,8-49 0 0 0,3-108-3571 0 0,-18 158 3139 0 0,0-101-908 0 0,-2 101 2812 0 0,3 130 4381 0 0,-1 3-4032 0 0,-1-74-1267 0 0,2 80 694 0 0,-1-94-837 0 0,2-1 0 0 0,0 1 0 0 0,8 28 0 0 0,-2-32-68 0 0,-8-17-136 0 0,-1 1-1 0 0,0-1 1 0 0,1 1 0 0 0,-1 0-1 0 0,1-1 1 0 0,-1 1 0 0 0,0-1-1 0 0,1 1 1 0 0,0-1-1 0 0,-1 1 1 0 0,1-1 0 0 0,-1 1-1 0 0,1-1 1 0 0,-1 1-1 0 0,1-1 1 0 0,0 0 0 0 0,-1 1-1 0 0,1-1 1 0 0,0 0 0 0 0,0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557"/>
    </inkml:context>
    <inkml:brush xml:id="br0">
      <inkml:brushProperty name="width" value="0.05" units="cm"/>
      <inkml:brushProperty name="height" value="0.05" units="cm"/>
      <inkml:brushProperty name="color" value="#33CCFF"/>
    </inkml:brush>
  </inkml:definitions>
  <inkml:trace contextRef="#ctx0" brushRef="#br0">1 147 1839 0 0,'1'1'42'0'0,"0"0"-1"0"0,1 0 0 0 0,-1 0 1 0 0,0 0-1 0 0,1 0 0 0 0,-1 0 0 0 0,1 0 1 0 0,-1-1-1 0 0,1 1 0 0 0,-1-1 0 0 0,1 1 1 0 0,-1-1-1 0 0,1 1 0 0 0,0-1 0 0 0,-1 0 1 0 0,1 0-1 0 0,0 0 0 0 0,2 0 0 0 0,-3 0 761 0 0,12-3-677 0 0,39-7-12 0 0,-39 7 86 0 0,-5-3-118 0 0,25-20-1 0 0,-30 23 5 0 0,0 0 0 0 0,-1 0 0 0 0,1 0 0 0 0,-1 0 0 0 0,0 0-1 0 0,0-1 1 0 0,0 1 0 0 0,-1-1 0 0 0,1 1 0 0 0,-1-1-1 0 0,0 0 1 0 0,0 1 0 0 0,0-1 0 0 0,0 0 0 0 0,-1 0 0 0 0,1-5-1 0 0,-1 7 67 0 0,0 1 0 0 0,0-1 0 0 0,0 0 0 0 0,0 0 0 0 0,0 0 0 0 0,-1 1 0 0 0,1-1 0 0 0,0 0 0 0 0,-1 0 0 0 0,1 1 0 0 0,-1-1 0 0 0,0 0 0 0 0,1 1 0 0 0,-1-1-1 0 0,0 1 1 0 0,0-1 0 0 0,0 1 0 0 0,0-1 0 0 0,-1 1 0 0 0,1 0 0 0 0,0-1 0 0 0,0 1 0 0 0,-1 0 0 0 0,1 0 0 0 0,-1 0 0 0 0,1 0 0 0 0,-1 0 0 0 0,1 0 0 0 0,-1 0-1 0 0,0 1 1 0 0,-3-2 0 0 0,2 2 116 0 0,0 0-1 0 0,0 0 0 0 0,-1 1 0 0 0,1-1 0 0 0,0 1 0 0 0,0-1 1 0 0,0 1-1 0 0,0 0 0 0 0,0 0 0 0 0,0 0 0 0 0,0 1 0 0 0,0-1 1 0 0,0 1-1 0 0,1 0 0 0 0,-1 0 0 0 0,-3 3 0 0 0,-3 3 455 0 0,0 0 0 0 0,1 0 1 0 0,-8 10-1 0 0,11-11-540 0 0,0-1 1 0 0,0 1-1 0 0,1-1 1 0 0,0 1 0 0 0,1 0-1 0 0,-1 1 1 0 0,-2 9-1 0 0,5-13-176 0 0,0 0-1 0 0,0 0 1 0 0,1 0 0 0 0,-1 0-1 0 0,1 0 1 0 0,0 0-1 0 0,0 1 1 0 0,1-1 0 0 0,-1 0-1 0 0,1 0 1 0 0,0 0-1 0 0,0 0 1 0 0,0-1 0 0 0,0 1-1 0 0,1 0 1 0 0,0 0-1 0 0,0-1 1 0 0,3 6 0 0 0,5-2-59 0 0,25 16 25 0 0,-27-18-36 0 0,4-7-153 0 0,36-7 146 0 0,-36 6-70 0 0,-7-2-297 0 0,20-23-260 0 0,-7 0-4531 0 0,-7 11-76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934"/>
    </inkml:context>
    <inkml:brush xml:id="br0">
      <inkml:brushProperty name="width" value="0.05" units="cm"/>
      <inkml:brushProperty name="height" value="0.05" units="cm"/>
      <inkml:brushProperty name="color" value="#33CCFF"/>
    </inkml:brush>
  </inkml:definitions>
  <inkml:trace contextRef="#ctx0" brushRef="#br0">0 62 5983 0 0,'10'41'2822'0'0,"18"64"684"0"0,-29-112-3253 0 0,-1 0-1 0 0,1 0 0 0 0,0 1 1 0 0,1-1-1 0 0,0 0 0 0 0,1-9 1 0 0,7-45 892 0 0,-6 50-1063 0 0,1-1-1 0 0,4-12 1 0 0,-5 20-82 0 0,-1 1 0 0 0,0 0 0 0 0,1 0 0 0 0,0 0 0 0 0,-1 0 0 0 0,1 1-1 0 0,0-1 1 0 0,0 0 0 0 0,1 1 0 0 0,-1 0 0 0 0,1-1 0 0 0,3-2 0 0 0,-1 2 59 0 0,-4 3 230 0 0,11 1-235 0 0,34 4-33 0 0,-35-3 32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36.171"/>
    </inkml:context>
    <inkml:brush xml:id="br0">
      <inkml:brushProperty name="width" value="0.05" units="cm"/>
      <inkml:brushProperty name="height" value="0.05" units="cm"/>
      <inkml:brushProperty name="color" value="#33CCFF"/>
    </inkml:brush>
  </inkml:definitions>
  <inkml:trace contextRef="#ctx0" brushRef="#br0">38 15 919 0 0,'-5'-3'174'0'0,"-11"-8"10129"0"0,16 11-10069 0 0,-1 0-1 0 0,1 0 1 0 0,0 0-1 0 0,-1 0 0 0 0,1 0 1 0 0,0 0-1 0 0,0 0 1 0 0,-1 0-1 0 0,1 0 0 0 0,0 0 1 0 0,-3 1 2333 0 0,2 0-2333 0 0,-5 12 2129 0 0,2 26-3776 0 0,4-34 2089 0 0,0 320 1735 0 0,4-256-2197 0 0,0 100-39 0 0,-2-118 74 0 0,0-12-82 0 0,0-25-245 0 0,-3-28 84 0 0,-4-10-139 0 0,2 0 0 0 0,1-1 0 0 0,1 1 0 0 0,4-38 0 0 0,-2 43-167 0 0,1 0 1 0 0,1 0-1 0 0,8-32 1 0 0,-9 45 222 0 0,0 0 1 0 0,1 0 0 0 0,-1 0-1 0 0,1 0 1 0 0,0 0 0 0 0,0 1 0 0 0,1-1-1 0 0,0 1 1 0 0,0 0 0 0 0,0 0-1 0 0,1 0 1 0 0,-1 1 0 0 0,1-1 0 0 0,8-4-1 0 0,-12 8 85 0 0,0 0 1 0 0,0 0-1 0 0,0 1 0 0 0,0-1 0 0 0,1 1 0 0 0,-1-1 0 0 0,0 1 1 0 0,0-1-1 0 0,0 1 0 0 0,1 0 0 0 0,-1 0 0 0 0,0 0 1 0 0,0 0-1 0 0,1-1 0 0 0,-1 1 0 0 0,0 1 0 0 0,1-1 0 0 0,-1 0 1 0 0,0 0-1 0 0,0 0 0 0 0,0 1 0 0 0,1-1 0 0 0,0 1 0 0 0,0 1 26 0 0,0-1 0 0 0,-1 0 1 0 0,1 1-1 0 0,-1-1 0 0 0,1 1 0 0 0,-1-1 0 0 0,0 1 0 0 0,1 0 0 0 0,-1-1 0 0 0,0 1 0 0 0,0 0 0 0 0,1 4 0 0 0,1 4 152 0 0,1 1 0 0 0,-2 0 0 0 0,3 23 0 0 0,-5-33-181 0 0,5 65 735 0 0,1 14-588 0 0,-5-68-143 0 0,1 1 0 0 0,1-1 1 0 0,0 0-1 0 0,1 0 0 0 0,0 0 0 0 0,9 18 0 0 0,-13-29-12 0 0,1 0-1 0 0,-1 0 1 0 0,1-1 0 0 0,-1 1-1 0 0,1 0 1 0 0,-1 0-1 0 0,1 0 1 0 0,0-1 0 0 0,-1 1-1 0 0,1 0 1 0 0,0 0 0 0 0,0-1-1 0 0,0 1 1 0 0,-1-1-1 0 0,1 1 1 0 0,0-1 0 0 0,0 1-1 0 0,0-1 1 0 0,0 1-1 0 0,0-1 1 0 0,0 0 0 0 0,0 0-1 0 0,0 1 1 0 0,0-1-1 0 0,0 0 1 0 0,0 0 0 0 0,0 0-1 0 0,2 0 1 0 0,-1-1-203 0 0,1 0-1 0 0,-1 0 1 0 0,0 0 0 0 0,0 0 0 0 0,0-1-1 0 0,0 1 1 0 0,0-1 0 0 0,0 1 0 0 0,0-1-1 0 0,-1 0 1 0 0,3-2 0 0 0,4-6-6405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413"/>
    </inkml:context>
    <inkml:brush xml:id="br0">
      <inkml:brushProperty name="width" value="0.05" units="cm"/>
      <inkml:brushProperty name="height" value="0.05" units="cm"/>
      <inkml:brushProperty name="color" value="#33CCFF"/>
    </inkml:brush>
  </inkml:definitions>
  <inkml:trace contextRef="#ctx0" brushRef="#br0">147 225 7367 0 0,'9'-23'1072'0'0,"11"3"-767"0"0,-16 17-148 0 0,-1 0-1 0 0,0 0 0 0 0,1 0 0 0 0,-1 0 1 0 0,-1-1-1 0 0,1 1 0 0 0,-1-1 1 0 0,1 0-1 0 0,-1 0 0 0 0,3-6 0 0 0,-4 4 108 0 0,1-1 0 0 0,-1 1-1 0 0,1 0 1 0 0,-2-1-1 0 0,1 1 1 0 0,-1-1 0 0 0,0 1-1 0 0,0-1 1 0 0,-2-7 0 0 0,2 10-93 0 0,-1 1-1 0 0,0-1 1 0 0,0 1 0 0 0,0-1 0 0 0,-1 1 0 0 0,1-1 0 0 0,-1 1 0 0 0,0 0-1 0 0,0 0 1 0 0,0 0 0 0 0,0 0 0 0 0,0 0 0 0 0,-1 0 0 0 0,1 0 0 0 0,-1 1 0 0 0,0 0-1 0 0,-5-5 1 0 0,6 7-124 0 0,1-1 0 0 0,0 0 0 0 0,-1 0-1 0 0,1 1 1 0 0,-1-1 0 0 0,1 1 0 0 0,-1-1-1 0 0,0 1 1 0 0,1 0 0 0 0,-1 0 0 0 0,1-1-1 0 0,-1 1 1 0 0,0 0 0 0 0,1 1 0 0 0,-1-1-1 0 0,1 0 1 0 0,-1 0 0 0 0,-3 2 0 0 0,3-1 43 0 0,-1 0 0 0 0,0 1 0 0 0,0-1 0 0 0,1 1 1 0 0,-1 0-1 0 0,1 0 0 0 0,-1 0 0 0 0,1 0 1 0 0,-3 3-1 0 0,-3 5 134 0 0,1 0 0 0 0,0 0 0 0 0,-9 20 0 0 0,7-12-66 0 0,-9 25 0 0 0,16-38-164 0 0,0 1 0 0 0,0-1 1 0 0,1 1-1 0 0,0 0 0 0 0,0-1 0 0 0,1 1 0 0 0,-1 0 0 0 0,1 0 0 0 0,1 7 0 0 0,-1-12-16 0 0,0-1 15 0 0,0 1 0 0 0,1-1 1 0 0,-1 1-1 0 0,0-1 0 0 0,0 1 0 0 0,0-1 0 0 0,0 1 0 0 0,0-1 1 0 0,1 0-1 0 0,-1 1 0 0 0,0-1 0 0 0,0 1 0 0 0,1-1 1 0 0,-1 0-1 0 0,0 1 0 0 0,1-1 0 0 0,-1 1 0 0 0,0-1 0 0 0,1 0 1 0 0,-1 0-1 0 0,0 1 0 0 0,1-1 0 0 0,-1 0 0 0 0,1 0 1 0 0,-1 1-1 0 0,0-1 0 0 0,1 0 0 0 0,-1 0 0 0 0,1 0 1 0 0,-1 0-1 0 0,1 0 0 0 0,-1 0 0 0 0,1 1 0 0 0,-1-1 0 0 0,1 0 1 0 0,-1 0-1 0 0,1-1 0 0 0,0 1 0 0 0,11-3-57 0 0,36-9-14 0 0,-36 9-61 0 0,-6-3-21 0 0,4-2 74 0 0,-4 3-55 0 0,0 0-1 0 0,-1 0 1 0 0,1-1-1 0 0,6-9 1 0 0,-10 11-29 0 0,0 0-80 0 0,1 1 0 0 0,-1-1-1 0 0,1 0 1 0 0,0 1 0 0 0,0 0 0 0 0,6-6-1 0 0,-10 35-921 0 0,-12 196 2474 0 0,7-84 556 0 0,5-129-1604 0 0,0 0-1 0 0,0-1 0 0 0,-1 1 0 0 0,-1-1 1 0 0,1 1-1 0 0,-1-1 0 0 0,-1 0 0 0 0,0 0 1 0 0,0 0-1 0 0,-8 11 0 0 0,10-16-159 0 0,0 0 0 0 0,0 0 0 0 0,-1 0 0 0 0,0 0-1 0 0,1-1 1 0 0,-1 1 0 0 0,0-1 0 0 0,0 0 0 0 0,0 1 0 0 0,-1-1 0 0 0,1-1-1 0 0,0 1 1 0 0,-1 0 0 0 0,0-1 0 0 0,1 0 0 0 0,-1 0 0 0 0,0 0 0 0 0,1 0-1 0 0,-1 0 1 0 0,0-1 0 0 0,0 0 0 0 0,0 1 0 0 0,1-1 0 0 0,-1-1-1 0 0,0 1 1 0 0,-5-2 0 0 0,5 1-200 0 0,1 0-1 0 0,0 0 1 0 0,0 0-1 0 0,0-1 1 0 0,1 1 0 0 0,-1-1-1 0 0,0 0 1 0 0,1 0-1 0 0,-1 0 1 0 0,1 0 0 0 0,-1 0-1 0 0,1 0 1 0 0,0-1-1 0 0,0 1 1 0 0,0-1-1 0 0,0 0 1 0 0,1 1 0 0 0,-1-1-1 0 0,1 0 1 0 0,-1 0-1 0 0,0-4 1 0 0,0-2-913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800"/>
    </inkml:context>
    <inkml:brush xml:id="br0">
      <inkml:brushProperty name="width" value="0.05" units="cm"/>
      <inkml:brushProperty name="height" value="0.05" units="cm"/>
      <inkml:brushProperty name="color" value="#33CCFF"/>
    </inkml:brush>
  </inkml:definitions>
  <inkml:trace contextRef="#ctx0" brushRef="#br0">0 1 3223 0 0,'22'245'5957'0'0,"-19"-200"-5364"0"0,0 41 3280 0 0,-9 124 0 0 0,3-197-3228 0 0,1-13-366 0 0,1-7-171 0 0,-1-14 89 0 0,2 0 0 0 0,0 0 0 0 0,5-30 0 0 0,-2 32-881 0 0,1 0 1 0 0,1 0-1 0 0,14-34 1 0 0,-19 51 534 0 0,1 1 0 0 0,0-1 1 0 0,0 0-1 0 0,0 0 0 0 0,0 0 1 0 0,1 1-1 0 0,-1-1 0 0 0,0 1 1 0 0,4-4-1 0 0,-5 5 142 0 0,1 0-1 0 0,-1-1 1 0 0,1 1-1 0 0,0 0 0 0 0,-1-1 1 0 0,1 1-1 0 0,0 0 1 0 0,-1 0-1 0 0,1 0 1 0 0,0-1-1 0 0,0 1 1 0 0,-1 0-1 0 0,1 0 1 0 0,0 0-1 0 0,0 0 0 0 0,-1 0 1 0 0,1 0-1 0 0,0 1 1 0 0,-1-1-1 0 0,1 0 1 0 0,0 0-1 0 0,0 0 1 0 0,-1 1-1 0 0,1-1 0 0 0,0 0 1 0 0,-1 1-1 0 0,1-1 1 0 0,0 1-1 0 0,0-1 188 0 0,2 8-20 0 0,3 5 226 0 0,-1 0 0 0 0,0 0 0 0 0,5 26 0 0 0,8 129 2410 0 0,-16-154-4165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1.191"/>
    </inkml:context>
    <inkml:brush xml:id="br0">
      <inkml:brushProperty name="width" value="0.05" units="cm"/>
      <inkml:brushProperty name="height" value="0.05" units="cm"/>
      <inkml:brushProperty name="color" value="#33CCFF"/>
    </inkml:brush>
  </inkml:definitions>
  <inkml:trace contextRef="#ctx0" brushRef="#br0">0 114 4143 0 0,'35'0'4356'0'0,"-7"-1"-4252"0"0,-9 1 126 0 0,-6 0 192 0 0,-1-2-262 0 0,35-5-762 0 0,-35 5-2572 0 0</inkml:trace>
  <inkml:trace contextRef="#ctx0" brushRef="#br0" timeOffset="1">105 1 4607 0 0,'-3'2'517'0'0,"1"0"0"0"0,-1 0-1 0 0,1 1 1 0 0,0-1-1 0 0,0 1 1 0 0,0-1-1 0 0,0 1 1 0 0,0 0-1 0 0,1 0 1 0 0,-1 0 0 0 0,1 0-1 0 0,0 0 1 0 0,0 0-1 0 0,0 1 1 0 0,0-1-1 0 0,1 0 1 0 0,-1 0-1 0 0,0 6 1 0 0,6 100 1523 0 0,-3-92-1528 0 0,0 1 0 0 0,2-1 0 0 0,0 1 0 0 0,7 18 0 0 0,2-11-180 0 0,-12-23-340 0 0,8-9-2080 0 0,28-23 2069 0 0,-34 28-3 0 0,-1-1-1 0 0,1 0 0 0 0,-1 1 0 0 0,0-1 1 0 0,-1 0-1 0 0,1 0 0 0 0,0 0 1 0 0,-1-1-1 0 0,2-4 0 0 0,1 0-895 0 0,2-9-4809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1.673"/>
    </inkml:context>
    <inkml:brush xml:id="br0">
      <inkml:brushProperty name="width" value="0.05" units="cm"/>
      <inkml:brushProperty name="height" value="0.05" units="cm"/>
      <inkml:brushProperty name="color" value="#33CCFF"/>
    </inkml:brush>
  </inkml:definitions>
  <inkml:trace contextRef="#ctx0" brushRef="#br0">59 3 4143 0 0,'-4'-2'8056'0'0,"3"2"-7907"0"0,-2 9 2501 0 0,-1 12-2063 0 0,-4 140 1166 0 0,6-69-1022 0 0,-16 255 2519 0 0,15-317-3094 0 0,-7-70-3092 0 0,8 20-1705 0 0,-1-5-1354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D8E21-A31B-42C7-939F-B96C5E34853E}" type="datetimeFigureOut">
              <a:rPr lang="zh-CN" altLang="en-US" smtClean="0"/>
              <a:t>2022/12/17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610FC-AB12-4759-9D2A-5F810E9B6EAA}" type="slidenum">
              <a:rPr lang="zh-CN" altLang="en-US" smtClean="0"/>
              <a:t>‹#›</a:t>
            </a:fld>
            <a:endParaRPr lang="zh-CN" altLang="en-US"/>
          </a:p>
        </p:txBody>
      </p:sp>
    </p:spTree>
    <p:extLst>
      <p:ext uri="{BB962C8B-B14F-4D97-AF65-F5344CB8AC3E}">
        <p14:creationId xmlns:p14="http://schemas.microsoft.com/office/powerpoint/2010/main" val="15349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Hello everyone, today we want to share our group work about real-time rendering in computer graphics. Since we have a lot to share, we assume you have enough basic knowledge.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5C610FC-AB12-4759-9D2A-5F810E9B6EAA}" type="slidenum">
              <a:rPr lang="zh-CN" altLang="en-US" smtClean="0"/>
              <a:t>1</a:t>
            </a:fld>
            <a:endParaRPr lang="zh-CN" altLang="en-US"/>
          </a:p>
        </p:txBody>
      </p:sp>
    </p:spTree>
    <p:extLst>
      <p:ext uri="{BB962C8B-B14F-4D97-AF65-F5344CB8AC3E}">
        <p14:creationId xmlns:p14="http://schemas.microsoft.com/office/powerpoint/2010/main" val="1670674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One is that we also need to draw a sphere at the light point. More than just on the path is required. Otherwise, you can see this.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10</a:t>
            </a:fld>
            <a:endParaRPr lang="zh-CN" altLang="en-US"/>
          </a:p>
        </p:txBody>
      </p:sp>
    </p:spTree>
    <p:extLst>
      <p:ext uri="{BB962C8B-B14F-4D97-AF65-F5344CB8AC3E}">
        <p14:creationId xmlns:p14="http://schemas.microsoft.com/office/powerpoint/2010/main" val="2945171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Another thing is that the generation of the Signed Distance Field is tricky. Just a 64 times 64 times 64 pixels SDF is already very huge. But if we use some approximation, you can see this.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11</a:t>
            </a:fld>
            <a:endParaRPr lang="zh-CN" altLang="en-US"/>
          </a:p>
        </p:txBody>
      </p:sp>
    </p:spTree>
    <p:extLst>
      <p:ext uri="{BB962C8B-B14F-4D97-AF65-F5344CB8AC3E}">
        <p14:creationId xmlns:p14="http://schemas.microsoft.com/office/powerpoint/2010/main" val="400616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Also, why UE won't use vectors to describe distance? In this way, we can interpolate better approximations. Also, this whole method doesn't require much floating-point precision and easily achieves the same memory storage. We also apply this, and you can see a bit of improvement in the left one.</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12</a:t>
            </a:fld>
            <a:endParaRPr lang="zh-CN" altLang="en-US"/>
          </a:p>
        </p:txBody>
      </p:sp>
    </p:spTree>
    <p:extLst>
      <p:ext uri="{BB962C8B-B14F-4D97-AF65-F5344CB8AC3E}">
        <p14:creationId xmlns:p14="http://schemas.microsoft.com/office/powerpoint/2010/main" val="360358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So, in our group work, we explored the real-time rendering technique and studied how to render more realistic lighting and shadows. Also, we raised some questions and made a little progress. And we believe that PBR and SDF have great potential for further development under ray tracing.  The whole code is written by ourselves using OpenGL. This project is public on GitHub if you are interested.</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13</a:t>
            </a:fld>
            <a:endParaRPr lang="zh-CN" altLang="en-US"/>
          </a:p>
        </p:txBody>
      </p:sp>
    </p:spTree>
    <p:extLst>
      <p:ext uri="{BB962C8B-B14F-4D97-AF65-F5344CB8AC3E}">
        <p14:creationId xmlns:p14="http://schemas.microsoft.com/office/powerpoint/2010/main" val="3211691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Here are our references.</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14</a:t>
            </a:fld>
            <a:endParaRPr lang="zh-CN" altLang="en-US"/>
          </a:p>
        </p:txBody>
      </p:sp>
    </p:spTree>
    <p:extLst>
      <p:ext uri="{BB962C8B-B14F-4D97-AF65-F5344CB8AC3E}">
        <p14:creationId xmlns:p14="http://schemas.microsoft.com/office/powerpoint/2010/main" val="1470028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Also, we want to share a picture rendered by ourselves. Thank you very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Vertex</a:t>
            </a:r>
            <a:r>
              <a:rPr lang="zh-CN" altLang="en-US" sz="1800" kern="100" dirty="0">
                <a:effectLst/>
                <a:latin typeface="Cascadia Code" panose="020B0609020000020004" pitchFamily="49" charset="0"/>
                <a:ea typeface="微软雅黑" panose="020B0503020204020204" pitchFamily="34" charset="-122"/>
                <a:cs typeface="Times New Roman" panose="02020603050405020304" pitchFamily="18" charset="0"/>
              </a:rPr>
              <a:t> </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Shader;</a:t>
            </a:r>
            <a:r>
              <a:rPr lang="zh-CN" altLang="en-US" sz="1800" kern="100" dirty="0">
                <a:effectLst/>
                <a:latin typeface="Cascadia Code" panose="020B0609020000020004" pitchFamily="49" charset="0"/>
                <a:ea typeface="微软雅黑" panose="020B0503020204020204" pitchFamily="34" charset="-122"/>
                <a:cs typeface="Times New Roman" panose="02020603050405020304" pitchFamily="18" charset="0"/>
              </a:rPr>
              <a:t> </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Shape</a:t>
            </a:r>
            <a:r>
              <a:rPr lang="zh-CN" altLang="en-US" sz="1800" kern="100" dirty="0">
                <a:effectLst/>
                <a:latin typeface="Cascadia Code" panose="020B0609020000020004" pitchFamily="49" charset="0"/>
                <a:ea typeface="微软雅黑" panose="020B0503020204020204" pitchFamily="34" charset="-122"/>
                <a:cs typeface="Times New Roman" panose="02020603050405020304" pitchFamily="18" charset="0"/>
              </a:rPr>
              <a:t> </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Assembly;</a:t>
            </a:r>
            <a:r>
              <a:rPr lang="zh-CN" altLang="en-US" sz="1800" kern="100" dirty="0">
                <a:effectLst/>
                <a:latin typeface="Cascadia Code" panose="020B0609020000020004" pitchFamily="49" charset="0"/>
                <a:ea typeface="微软雅黑" panose="020B0503020204020204" pitchFamily="34" charset="-122"/>
                <a:cs typeface="Times New Roman" panose="02020603050405020304" pitchFamily="18" charset="0"/>
              </a:rPr>
              <a:t> </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Geometry</a:t>
            </a:r>
            <a:r>
              <a:rPr lang="zh-CN" altLang="en-US" sz="1800" kern="100" dirty="0">
                <a:effectLst/>
                <a:latin typeface="Cascadia Code" panose="020B0609020000020004" pitchFamily="49" charset="0"/>
                <a:ea typeface="微软雅黑" panose="020B0503020204020204" pitchFamily="34" charset="-122"/>
                <a:cs typeface="Times New Roman" panose="02020603050405020304" pitchFamily="18" charset="0"/>
              </a:rPr>
              <a:t> </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Shader; Rasterization; Fragment Shader; Test and Blending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IBL: Image Based Lighting; use some </a:t>
            </a:r>
            <a:r>
              <a:rPr lang="en-US" altLang="zh-CN" sz="1800" kern="100" dirty="0" err="1">
                <a:effectLst/>
                <a:latin typeface="Cascadia Code" panose="020B0609020000020004" pitchFamily="49" charset="0"/>
                <a:ea typeface="微软雅黑" panose="020B0503020204020204" pitchFamily="34" charset="-122"/>
                <a:cs typeface="Times New Roman" panose="02020603050405020304" pitchFamily="18" charset="0"/>
              </a:rPr>
              <a:t>cubemap</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 contains visibility, lighting and </a:t>
            </a:r>
            <a:r>
              <a:rPr lang="en-US" altLang="zh-CN" sz="1800" kern="100" dirty="0" err="1">
                <a:effectLst/>
                <a:latin typeface="Cascadia Code" panose="020B0609020000020004" pitchFamily="49" charset="0"/>
                <a:ea typeface="微软雅黑" panose="020B0503020204020204" pitchFamily="34" charset="-122"/>
                <a:cs typeface="Times New Roman" panose="02020603050405020304" pitchFamily="18" charset="0"/>
              </a:rPr>
              <a:t>brdf</a:t>
            </a: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 Some approximation. Environment global lighting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SDF: 3d texture, size 64, pre-compute each point in it, query any point, use interpolate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PBR: much more accurate, each parameter has physics meaning, a more realistic image, but solving it is difficult, we need approximate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A main point is, the integral of f(x) time g(x) is approximately equal to the mean of f(x) times integral of g(x)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SDF: require the object are fixed since we need pre-generate the SDF. Much faster than Shadow map, and much more realistic, although it is not based on physics.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PBR and SDF have great potential for further development under ray tracing. But shadow map I think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Shadow map: need to render this scene so many times, depending on the number of lights.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Shadow Acne: some obvious black lines in an alternating fashion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Peter panning: some visible offset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Incident light, reflective light, degrees of freedom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5C610FC-AB12-4759-9D2A-5F810E9B6EAA}" type="slidenum">
              <a:rPr lang="zh-CN" altLang="en-US" smtClean="0"/>
              <a:t>15</a:t>
            </a:fld>
            <a:endParaRPr lang="zh-CN" altLang="en-US"/>
          </a:p>
        </p:txBody>
      </p:sp>
    </p:spTree>
    <p:extLst>
      <p:ext uri="{BB962C8B-B14F-4D97-AF65-F5344CB8AC3E}">
        <p14:creationId xmlns:p14="http://schemas.microsoft.com/office/powerpoint/2010/main" val="372594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So, what do we want to do? You know many fantastic video games worldwide, and the image quality and fluency significantly impact players. Furthermore, according to this project, we also want to understand computer graphics better. Anyway, today we will introduce some technology, including lighting and shadow.</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5C610FC-AB12-4759-9D2A-5F810E9B6EAA}" type="slidenum">
              <a:rPr lang="zh-CN" altLang="en-US" smtClean="0"/>
              <a:t>2</a:t>
            </a:fld>
            <a:endParaRPr lang="zh-CN" altLang="en-US"/>
          </a:p>
        </p:txBody>
      </p:sp>
    </p:spTree>
    <p:extLst>
      <p:ext uri="{BB962C8B-B14F-4D97-AF65-F5344CB8AC3E}">
        <p14:creationId xmlns:p14="http://schemas.microsoft.com/office/powerpoint/2010/main" val="29814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The first thing is the Phong lighting model, and the fundamental idea is supposed the surface of an object is perfect and uses some basic lighting equation. But around 2010, physically based rendering became popular in video games. This idea emphasizes using real-world physics to simulate and render.</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5C610FC-AB12-4759-9D2A-5F810E9B6EAA}" type="slidenum">
              <a:rPr lang="zh-CN" altLang="en-US" smtClean="0"/>
              <a:t>3</a:t>
            </a:fld>
            <a:endParaRPr lang="zh-CN" altLang="en-US"/>
          </a:p>
        </p:txBody>
      </p:sp>
    </p:spTree>
    <p:extLst>
      <p:ext uri="{BB962C8B-B14F-4D97-AF65-F5344CB8AC3E}">
        <p14:creationId xmlns:p14="http://schemas.microsoft.com/office/powerpoint/2010/main" val="283127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7000"/>
              </a:lnSpc>
              <a:spcAft>
                <a:spcPts val="800"/>
              </a:spcAft>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People used the microfacet surface model in lighting to simulate the object's surface roughness. Also, natural radiation was thought to be needed to describe the energy of light, called energy conserving. The metallic represented the proportion of metal in the material. As you know, metal materials have no diffuse reflection. You can see that those renderings have a great effect.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5C610FC-AB12-4759-9D2A-5F810E9B6EAA}" type="slidenum">
              <a:rPr lang="zh-CN" altLang="en-US" smtClean="0"/>
              <a:t>4</a:t>
            </a:fld>
            <a:endParaRPr lang="zh-CN" altLang="en-US"/>
          </a:p>
        </p:txBody>
      </p:sp>
    </p:spTree>
    <p:extLst>
      <p:ext uri="{BB962C8B-B14F-4D97-AF65-F5344CB8AC3E}">
        <p14:creationId xmlns:p14="http://schemas.microsoft.com/office/powerpoint/2010/main" val="3251257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Here are some comparisons between Phong and PBR. Why do people prefer to use PBR nowadays? An essential reason is that TA, the technical artist, won't need to tune parameters! They can directly use real-world parameters and quickly get amazing pictures!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5</a:t>
            </a:fld>
            <a:endParaRPr lang="zh-CN" altLang="en-US"/>
          </a:p>
        </p:txBody>
      </p:sp>
    </p:spTree>
    <p:extLst>
      <p:ext uri="{BB962C8B-B14F-4D97-AF65-F5344CB8AC3E}">
        <p14:creationId xmlns:p14="http://schemas.microsoft.com/office/powerpoint/2010/main" val="374646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Here are some formula derivations, but we won't discuss the details. We only need to calculate this integration. In 2003, an epoch-making paper was published. They were using Spherical Harmonics to estimate this integration. In recent years, thanks to the rapid development of GPU, Unreal Engine 4 gives another approximation. This method is high-speed, and the photos shown before result from our reproduction.</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6</a:t>
            </a:fld>
            <a:endParaRPr lang="zh-CN" altLang="en-US"/>
          </a:p>
        </p:txBody>
      </p:sp>
    </p:spTree>
    <p:extLst>
      <p:ext uri="{BB962C8B-B14F-4D97-AF65-F5344CB8AC3E}">
        <p14:creationId xmlns:p14="http://schemas.microsoft.com/office/powerpoint/2010/main" val="63357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The second thing we want to share is shadow. The traditional shadow technique was shadow map. It has many bugs, like shadow acne, peter panning, and it too slow needs over-sampling to improve quality. Also, it doesn't create a soft shadow! Recall your life experiences. All the shadows you have seen are soft! People improved it by using Percentage-Closer Soft Shadow (Based on PCF) and Variance Soft Shadow Mapping (Faster PCSS).</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7</a:t>
            </a:fld>
            <a:endParaRPr lang="zh-CN" altLang="en-US"/>
          </a:p>
        </p:txBody>
      </p:sp>
    </p:spTree>
    <p:extLst>
      <p:ext uri="{BB962C8B-B14F-4D97-AF65-F5344CB8AC3E}">
        <p14:creationId xmlns:p14="http://schemas.microsoft.com/office/powerpoint/2010/main" val="2271714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Nowadays, a new technique has become popular. It is called Signed Distance Field Soft Shadow. We start from each shader point, emit a ray to the light point, and go through this step by step. The SDF can tell us there cannot be any occlusion inside these circles. So, an intuitive way is that the smallest theta describes the visibility of this shader point. But it is too difficult to reproduce! Many details were not shared with the public, and we can't read the source code of UE4. But we tried our best to do it. </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8</a:t>
            </a:fld>
            <a:endParaRPr lang="zh-CN" altLang="en-US"/>
          </a:p>
        </p:txBody>
      </p:sp>
    </p:spTree>
    <p:extLst>
      <p:ext uri="{BB962C8B-B14F-4D97-AF65-F5344CB8AC3E}">
        <p14:creationId xmlns:p14="http://schemas.microsoft.com/office/powerpoint/2010/main" val="395772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rPr>
              <a:t>This photo should be the correct one.</a:t>
            </a:r>
            <a:endParaRPr lang="zh-CN" altLang="zh-CN" sz="1800" kern="100" dirty="0">
              <a:effectLst/>
              <a:latin typeface="Cascadia Code" panose="020B0609020000020004" pitchFamily="49"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9</a:t>
            </a:fld>
            <a:endParaRPr lang="zh-CN" altLang="en-US"/>
          </a:p>
        </p:txBody>
      </p:sp>
    </p:spTree>
    <p:extLst>
      <p:ext uri="{BB962C8B-B14F-4D97-AF65-F5344CB8AC3E}">
        <p14:creationId xmlns:p14="http://schemas.microsoft.com/office/powerpoint/2010/main" val="300102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626DE-36FA-7745-F83E-C9606DFE98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278513-3E55-F95A-1395-9AF560BE9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F8C208-BD9D-9733-1B9B-5CFFF0345957}"/>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95FB2D5C-59E1-5B38-9761-64D61C1B9C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A54FE-F258-53F2-3609-8C8BEC23E4A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311128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22E38-6D81-C66D-892F-55605AF3D92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A01FDA-84E2-C3EE-65C5-019829C72D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AB0FCB-7230-A89A-8889-674B3FF0E554}"/>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0E8B5EC1-ABB0-F6B5-D926-8985B64A6C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786A27-8DD2-ACBE-7D3B-2927DF3AA09A}"/>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46252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10CBD9-59B1-50C8-866D-732122A6A56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640EE2-5F80-A631-60A2-46EB932D347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5A8B36-BC51-22CD-559C-3039CAEAB990}"/>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959A7A03-0F0D-2C98-232A-408627F24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F31DC1-0FC4-B15D-1AE4-50DE632AE78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617866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extLst>
      <p:ext uri="{BB962C8B-B14F-4D97-AF65-F5344CB8AC3E}">
        <p14:creationId xmlns:p14="http://schemas.microsoft.com/office/powerpoint/2010/main" val="116804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C90D2-507C-5D8D-21B2-CD3B6B775D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11EAF4-DC2E-15B8-15B1-E9536C14F1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E9EF37-8877-F4FF-F67E-DA506D5154C8}"/>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98F132F4-8B61-EA03-0D16-89C1387164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9AD2D0-E9DD-8A55-EB83-ED074CE2093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78803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2A3B3-FF1C-400D-463E-721E8BB1FA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05571C-79D0-63EA-4653-25CECF19FA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CC14F8-8565-5C29-1492-DA82D548A06B}"/>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985E6BB4-27DA-49BB-30D2-75AF51F02E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BE2190-E97A-EC56-C47A-C9A01D4D54B8}"/>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406082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C9374-19DA-E20C-6A53-1FEB365924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C19B25-A9BE-4F5C-4DD3-D4EAC16167E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2036A50-FC76-7192-379D-27AB6235AF4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144984D-C7CA-DE26-2722-88CAD6CBB9FA}"/>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6" name="页脚占位符 5">
            <a:extLst>
              <a:ext uri="{FF2B5EF4-FFF2-40B4-BE49-F238E27FC236}">
                <a16:creationId xmlns:a16="http://schemas.microsoft.com/office/drawing/2014/main" id="{03977D9A-4528-AA39-D33F-698F918F5E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72FAFB-A660-461F-21F3-AC921332A9DE}"/>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527688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F729F-EA01-E0D7-F26F-D30F5702FD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25A5D6-85E7-E345-8AC6-BBB79BEBF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0B024B-798D-B9BA-C4B0-D4A9CE2E7FF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B6736D-B645-95B5-D0D2-45880D363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F82065-DFA6-8168-C51F-D2368D2AA0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2F03114-0EA8-921A-40FC-B0061DE272D5}"/>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8" name="页脚占位符 7">
            <a:extLst>
              <a:ext uri="{FF2B5EF4-FFF2-40B4-BE49-F238E27FC236}">
                <a16:creationId xmlns:a16="http://schemas.microsoft.com/office/drawing/2014/main" id="{6E1C658D-3F17-8074-0B7E-3F7961D53B9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AEF5AB-803E-9D8B-7616-CFBDA0C66F6C}"/>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08727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4B712-B38F-1A06-88C9-A1468A0E84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A0C1D7-36C9-7C2E-120A-4C22480FD485}"/>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4" name="页脚占位符 3">
            <a:extLst>
              <a:ext uri="{FF2B5EF4-FFF2-40B4-BE49-F238E27FC236}">
                <a16:creationId xmlns:a16="http://schemas.microsoft.com/office/drawing/2014/main" id="{E4084725-C573-CEFC-1C7F-5E91B0773F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74D585-926F-B348-36D9-BC10FA7E498F}"/>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426844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A5CB39-7042-F2E2-8814-6668558597E8}"/>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3" name="页脚占位符 2">
            <a:extLst>
              <a:ext uri="{FF2B5EF4-FFF2-40B4-BE49-F238E27FC236}">
                <a16:creationId xmlns:a16="http://schemas.microsoft.com/office/drawing/2014/main" id="{D5D5FD37-4960-EB73-C2D4-715D1C98A6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91C978-A1D6-4F50-A6D4-BDE649AAA24E}"/>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95803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F1B6-3BCC-FCA2-F31B-9401D8782C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B3E4F8-92D4-5E35-0A9C-113CA16B2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1C76FF3-49A9-D1EF-B393-D69425310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5B768C-EE30-ADC5-834B-536454499F97}"/>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6" name="页脚占位符 5">
            <a:extLst>
              <a:ext uri="{FF2B5EF4-FFF2-40B4-BE49-F238E27FC236}">
                <a16:creationId xmlns:a16="http://schemas.microsoft.com/office/drawing/2014/main" id="{98AB8CFB-98A3-C723-22C2-D9351285FA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4736F8-8400-0378-B119-BC9062D524C1}"/>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83490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F63DC-B211-83F2-EFDD-1A9DBA0751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2A7E21-6809-5F25-6325-223ED1BFF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3B8BD7-B7A5-5642-B6D2-247C2B08B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AA9AD2-7ED7-E865-1607-B8562B1B1F58}"/>
              </a:ext>
            </a:extLst>
          </p:cNvPr>
          <p:cNvSpPr>
            <a:spLocks noGrp="1"/>
          </p:cNvSpPr>
          <p:nvPr>
            <p:ph type="dt" sz="half" idx="10"/>
          </p:nvPr>
        </p:nvSpPr>
        <p:spPr/>
        <p:txBody>
          <a:bodyPr/>
          <a:lstStyle/>
          <a:p>
            <a:fld id="{60ED7750-87EB-455A-A98D-C26857567B74}" type="datetimeFigureOut">
              <a:rPr lang="zh-CN" altLang="en-US" smtClean="0"/>
              <a:t>2022/12/17</a:t>
            </a:fld>
            <a:endParaRPr lang="zh-CN" altLang="en-US"/>
          </a:p>
        </p:txBody>
      </p:sp>
      <p:sp>
        <p:nvSpPr>
          <p:cNvPr id="6" name="页脚占位符 5">
            <a:extLst>
              <a:ext uri="{FF2B5EF4-FFF2-40B4-BE49-F238E27FC236}">
                <a16:creationId xmlns:a16="http://schemas.microsoft.com/office/drawing/2014/main" id="{69BBDE00-758F-D6C0-044F-DB5E862105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A6EB87-1133-5609-FD27-B08529D440D1}"/>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21058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F6527C-2B5E-58D0-9CDA-608EC5D26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71AAE3-3170-1D6F-3F21-4FE020444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47D87A-541E-2592-9171-4861BE928A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D7750-87EB-455A-A98D-C26857567B74}" type="datetimeFigureOut">
              <a:rPr lang="zh-CN" altLang="en-US" smtClean="0"/>
              <a:t>2022/12/17</a:t>
            </a:fld>
            <a:endParaRPr lang="zh-CN" altLang="en-US"/>
          </a:p>
        </p:txBody>
      </p:sp>
      <p:sp>
        <p:nvSpPr>
          <p:cNvPr id="5" name="页脚占位符 4">
            <a:extLst>
              <a:ext uri="{FF2B5EF4-FFF2-40B4-BE49-F238E27FC236}">
                <a16:creationId xmlns:a16="http://schemas.microsoft.com/office/drawing/2014/main" id="{06C6D00D-1C77-A583-ADB9-9AB76A8242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75165DF-CDFE-4FF6-C7E3-BEB2C6745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93887471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34"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2" Type="http://schemas.openxmlformats.org/officeDocument/2006/relationships/notesSlide" Target="../notesSlides/notesSlide6.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32" Type="http://schemas.openxmlformats.org/officeDocument/2006/relationships/image" Target="../media/image36.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8"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6" Type="http://schemas.openxmlformats.org/officeDocument/2006/relationships/customXml" Target="../ink/ink11.xml"/><Relationship Id="rId117" Type="http://schemas.openxmlformats.org/officeDocument/2006/relationships/image" Target="../media/image93.png"/><Relationship Id="rId21" Type="http://schemas.openxmlformats.org/officeDocument/2006/relationships/image" Target="../media/image45.png"/><Relationship Id="rId42" Type="http://schemas.openxmlformats.org/officeDocument/2006/relationships/customXml" Target="../ink/ink19.xml"/><Relationship Id="rId47" Type="http://schemas.openxmlformats.org/officeDocument/2006/relationships/image" Target="../media/image58.png"/><Relationship Id="rId63" Type="http://schemas.openxmlformats.org/officeDocument/2006/relationships/image" Target="../media/image66.png"/><Relationship Id="rId68" Type="http://schemas.openxmlformats.org/officeDocument/2006/relationships/customXml" Target="../ink/ink32.xml"/><Relationship Id="rId84" Type="http://schemas.openxmlformats.org/officeDocument/2006/relationships/customXml" Target="../ink/ink40.xml"/><Relationship Id="rId89" Type="http://schemas.openxmlformats.org/officeDocument/2006/relationships/image" Target="../media/image79.png"/><Relationship Id="rId112" Type="http://schemas.openxmlformats.org/officeDocument/2006/relationships/customXml" Target="../ink/ink54.xml"/><Relationship Id="rId16" Type="http://schemas.openxmlformats.org/officeDocument/2006/relationships/customXml" Target="../ink/ink6.xml"/><Relationship Id="rId107" Type="http://schemas.openxmlformats.org/officeDocument/2006/relationships/image" Target="../media/image88.png"/><Relationship Id="rId11" Type="http://schemas.openxmlformats.org/officeDocument/2006/relationships/image" Target="../media/image400.png"/><Relationship Id="rId32" Type="http://schemas.openxmlformats.org/officeDocument/2006/relationships/customXml" Target="../ink/ink14.xml"/><Relationship Id="rId37"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customXml" Target="../ink/ink27.xml"/><Relationship Id="rId74" Type="http://schemas.openxmlformats.org/officeDocument/2006/relationships/customXml" Target="../ink/ink35.xml"/><Relationship Id="rId79" Type="http://schemas.openxmlformats.org/officeDocument/2006/relationships/image" Target="../media/image74.png"/><Relationship Id="rId102" Type="http://schemas.openxmlformats.org/officeDocument/2006/relationships/customXml" Target="../ink/ink49.xml"/><Relationship Id="rId5" Type="http://schemas.openxmlformats.org/officeDocument/2006/relationships/image" Target="../media/image40.png"/><Relationship Id="rId90" Type="http://schemas.openxmlformats.org/officeDocument/2006/relationships/customXml" Target="../ink/ink43.xml"/><Relationship Id="rId95" Type="http://schemas.openxmlformats.org/officeDocument/2006/relationships/image" Target="../media/image82.png"/><Relationship Id="rId22" Type="http://schemas.openxmlformats.org/officeDocument/2006/relationships/customXml" Target="../ink/ink9.xml"/><Relationship Id="rId27"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customXml" Target="../ink/ink22.xml"/><Relationship Id="rId64" Type="http://schemas.openxmlformats.org/officeDocument/2006/relationships/customXml" Target="../ink/ink30.xml"/><Relationship Id="rId69" Type="http://schemas.openxmlformats.org/officeDocument/2006/relationships/image" Target="../media/image69.png"/><Relationship Id="rId113" Type="http://schemas.openxmlformats.org/officeDocument/2006/relationships/image" Target="../media/image91.png"/><Relationship Id="rId118" Type="http://schemas.openxmlformats.org/officeDocument/2006/relationships/customXml" Target="../ink/ink57.xml"/><Relationship Id="rId80" Type="http://schemas.openxmlformats.org/officeDocument/2006/relationships/customXml" Target="../ink/ink38.xml"/><Relationship Id="rId85" Type="http://schemas.openxmlformats.org/officeDocument/2006/relationships/image" Target="../media/image77.png"/><Relationship Id="rId12" Type="http://schemas.openxmlformats.org/officeDocument/2006/relationships/customXml" Target="../ink/ink4.xml"/><Relationship Id="rId17"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customXml" Target="../ink/ink17.xml"/><Relationship Id="rId59" Type="http://schemas.openxmlformats.org/officeDocument/2006/relationships/image" Target="../media/image64.png"/><Relationship Id="rId103" Type="http://schemas.openxmlformats.org/officeDocument/2006/relationships/image" Target="../media/image86.png"/><Relationship Id="rId108" Type="http://schemas.openxmlformats.org/officeDocument/2006/relationships/customXml" Target="../ink/ink52.xml"/><Relationship Id="rId54" Type="http://schemas.openxmlformats.org/officeDocument/2006/relationships/customXml" Target="../ink/ink25.xml"/><Relationship Id="rId70" Type="http://schemas.openxmlformats.org/officeDocument/2006/relationships/customXml" Target="../ink/ink33.xml"/><Relationship Id="rId75" Type="http://schemas.openxmlformats.org/officeDocument/2006/relationships/image" Target="../media/image72.png"/><Relationship Id="rId91" Type="http://schemas.openxmlformats.org/officeDocument/2006/relationships/image" Target="../media/image80.png"/><Relationship Id="rId96" Type="http://schemas.openxmlformats.org/officeDocument/2006/relationships/customXml" Target="../ink/ink46.xml"/><Relationship Id="rId1" Type="http://schemas.openxmlformats.org/officeDocument/2006/relationships/tags" Target="../tags/tag1.xml"/><Relationship Id="rId6" Type="http://schemas.openxmlformats.org/officeDocument/2006/relationships/customXml" Target="../ink/ink1.xml"/><Relationship Id="rId23" Type="http://schemas.openxmlformats.org/officeDocument/2006/relationships/image" Target="../media/image46.png"/><Relationship Id="rId28" Type="http://schemas.openxmlformats.org/officeDocument/2006/relationships/customXml" Target="../ink/ink12.xml"/><Relationship Id="rId49" Type="http://schemas.openxmlformats.org/officeDocument/2006/relationships/image" Target="../media/image59.png"/><Relationship Id="rId114" Type="http://schemas.openxmlformats.org/officeDocument/2006/relationships/customXml" Target="../ink/ink55.xml"/><Relationship Id="rId119" Type="http://schemas.openxmlformats.org/officeDocument/2006/relationships/image" Target="../media/image94.png"/><Relationship Id="rId10" Type="http://schemas.openxmlformats.org/officeDocument/2006/relationships/customXml" Target="../ink/ink3.xml"/><Relationship Id="rId31" Type="http://schemas.openxmlformats.org/officeDocument/2006/relationships/image" Target="../media/image50.png"/><Relationship Id="rId44" Type="http://schemas.openxmlformats.org/officeDocument/2006/relationships/customXml" Target="../ink/ink20.xml"/><Relationship Id="rId52" Type="http://schemas.openxmlformats.org/officeDocument/2006/relationships/customXml" Target="../ink/ink24.xml"/><Relationship Id="rId60" Type="http://schemas.openxmlformats.org/officeDocument/2006/relationships/customXml" Target="../ink/ink28.xml"/><Relationship Id="rId65" Type="http://schemas.openxmlformats.org/officeDocument/2006/relationships/image" Target="../media/image67.png"/><Relationship Id="rId73" Type="http://schemas.openxmlformats.org/officeDocument/2006/relationships/image" Target="../media/image71.png"/><Relationship Id="rId78" Type="http://schemas.openxmlformats.org/officeDocument/2006/relationships/customXml" Target="../ink/ink37.xml"/><Relationship Id="rId81" Type="http://schemas.openxmlformats.org/officeDocument/2006/relationships/image" Target="../media/image75.png"/><Relationship Id="rId86" Type="http://schemas.openxmlformats.org/officeDocument/2006/relationships/customXml" Target="../ink/ink41.xml"/><Relationship Id="rId94" Type="http://schemas.openxmlformats.org/officeDocument/2006/relationships/customXml" Target="../ink/ink45.xml"/><Relationship Id="rId99" Type="http://schemas.openxmlformats.org/officeDocument/2006/relationships/image" Target="../media/image84.png"/><Relationship Id="rId101" Type="http://schemas.openxmlformats.org/officeDocument/2006/relationships/image" Target="../media/image85.png"/><Relationship Id="rId4" Type="http://schemas.openxmlformats.org/officeDocument/2006/relationships/image" Target="../media/image39.png"/><Relationship Id="rId9" Type="http://schemas.openxmlformats.org/officeDocument/2006/relationships/image" Target="../media/image390.png"/><Relationship Id="rId13" Type="http://schemas.openxmlformats.org/officeDocument/2006/relationships/image" Target="../media/image41.png"/><Relationship Id="rId18" Type="http://schemas.openxmlformats.org/officeDocument/2006/relationships/customXml" Target="../ink/ink7.xml"/><Relationship Id="rId39" Type="http://schemas.openxmlformats.org/officeDocument/2006/relationships/image" Target="../media/image54.png"/><Relationship Id="rId109" Type="http://schemas.openxmlformats.org/officeDocument/2006/relationships/image" Target="../media/image89.png"/><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62.png"/><Relationship Id="rId76" Type="http://schemas.openxmlformats.org/officeDocument/2006/relationships/customXml" Target="../ink/ink36.xml"/><Relationship Id="rId97" Type="http://schemas.openxmlformats.org/officeDocument/2006/relationships/image" Target="../media/image83.png"/><Relationship Id="rId104" Type="http://schemas.openxmlformats.org/officeDocument/2006/relationships/customXml" Target="../ink/ink50.xml"/><Relationship Id="rId7" Type="http://schemas.openxmlformats.org/officeDocument/2006/relationships/image" Target="../media/image380.png"/><Relationship Id="rId71" Type="http://schemas.openxmlformats.org/officeDocument/2006/relationships/image" Target="../media/image70.png"/><Relationship Id="rId92" Type="http://schemas.openxmlformats.org/officeDocument/2006/relationships/customXml" Target="../ink/ink44.xml"/><Relationship Id="rId2" Type="http://schemas.openxmlformats.org/officeDocument/2006/relationships/slideLayout" Target="../slideLayouts/slideLayout12.xml"/><Relationship Id="rId29" Type="http://schemas.openxmlformats.org/officeDocument/2006/relationships/image" Target="../media/image49.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57.png"/><Relationship Id="rId66" Type="http://schemas.openxmlformats.org/officeDocument/2006/relationships/customXml" Target="../ink/ink31.xml"/><Relationship Id="rId87" Type="http://schemas.openxmlformats.org/officeDocument/2006/relationships/image" Target="../media/image78.png"/><Relationship Id="rId110" Type="http://schemas.openxmlformats.org/officeDocument/2006/relationships/customXml" Target="../ink/ink53.xml"/><Relationship Id="rId115" Type="http://schemas.openxmlformats.org/officeDocument/2006/relationships/image" Target="../media/image92.png"/><Relationship Id="rId61" Type="http://schemas.openxmlformats.org/officeDocument/2006/relationships/image" Target="../media/image65.png"/><Relationship Id="rId82" Type="http://schemas.openxmlformats.org/officeDocument/2006/relationships/customXml" Target="../ink/ink39.xml"/><Relationship Id="rId19" Type="http://schemas.openxmlformats.org/officeDocument/2006/relationships/image" Target="../media/image44.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52.png"/><Relationship Id="rId56" Type="http://schemas.openxmlformats.org/officeDocument/2006/relationships/customXml" Target="../ink/ink26.xml"/><Relationship Id="rId77" Type="http://schemas.openxmlformats.org/officeDocument/2006/relationships/image" Target="../media/image73.png"/><Relationship Id="rId100" Type="http://schemas.openxmlformats.org/officeDocument/2006/relationships/customXml" Target="../ink/ink48.xml"/><Relationship Id="rId105" Type="http://schemas.openxmlformats.org/officeDocument/2006/relationships/image" Target="../media/image87.png"/><Relationship Id="rId8" Type="http://schemas.openxmlformats.org/officeDocument/2006/relationships/customXml" Target="../ink/ink2.xml"/><Relationship Id="rId51" Type="http://schemas.openxmlformats.org/officeDocument/2006/relationships/image" Target="../media/image60.png"/><Relationship Id="rId72" Type="http://schemas.openxmlformats.org/officeDocument/2006/relationships/customXml" Target="../ink/ink34.xml"/><Relationship Id="rId93" Type="http://schemas.openxmlformats.org/officeDocument/2006/relationships/image" Target="../media/image81.png"/><Relationship Id="rId98" Type="http://schemas.openxmlformats.org/officeDocument/2006/relationships/customXml" Target="../ink/ink47.xml"/><Relationship Id="rId3" Type="http://schemas.openxmlformats.org/officeDocument/2006/relationships/notesSlide" Target="../notesSlides/notesSlide8.xml"/><Relationship Id="rId25" Type="http://schemas.openxmlformats.org/officeDocument/2006/relationships/image" Target="../media/image47.png"/><Relationship Id="rId46" Type="http://schemas.openxmlformats.org/officeDocument/2006/relationships/customXml" Target="../ink/ink21.xml"/><Relationship Id="rId67" Type="http://schemas.openxmlformats.org/officeDocument/2006/relationships/image" Target="../media/image68.png"/><Relationship Id="rId116" Type="http://schemas.openxmlformats.org/officeDocument/2006/relationships/customXml" Target="../ink/ink56.xml"/><Relationship Id="rId20" Type="http://schemas.openxmlformats.org/officeDocument/2006/relationships/customXml" Target="../ink/ink8.xml"/><Relationship Id="rId41" Type="http://schemas.openxmlformats.org/officeDocument/2006/relationships/image" Target="../media/image55.png"/><Relationship Id="rId62" Type="http://schemas.openxmlformats.org/officeDocument/2006/relationships/customXml" Target="../ink/ink29.xml"/><Relationship Id="rId83" Type="http://schemas.openxmlformats.org/officeDocument/2006/relationships/image" Target="../media/image76.png"/><Relationship Id="rId88" Type="http://schemas.openxmlformats.org/officeDocument/2006/relationships/customXml" Target="../ink/ink42.xml"/><Relationship Id="rId111" Type="http://schemas.openxmlformats.org/officeDocument/2006/relationships/image" Target="../media/image90.png"/><Relationship Id="rId15" Type="http://schemas.openxmlformats.org/officeDocument/2006/relationships/image" Target="../media/image42.png"/><Relationship Id="rId36" Type="http://schemas.openxmlformats.org/officeDocument/2006/relationships/customXml" Target="../ink/ink16.xml"/><Relationship Id="rId57" Type="http://schemas.openxmlformats.org/officeDocument/2006/relationships/image" Target="../media/image63.png"/><Relationship Id="rId106" Type="http://schemas.openxmlformats.org/officeDocument/2006/relationships/customXml" Target="../ink/ink51.xml"/></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3D5ED3-32B2-3723-43CC-DA9C02AA5E85}"/>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846567" y="1398363"/>
            <a:ext cx="7666234" cy="971455"/>
          </a:xfrm>
        </p:spPr>
        <p:txBody>
          <a:bodyPr anchor="b">
            <a:normAutofit fontScale="90000"/>
          </a:bodyPr>
          <a:lstStyle/>
          <a:p>
            <a:pPr lvl="0"/>
            <a:br>
              <a:rPr lang="en-US" dirty="0">
                <a:latin typeface="Cascadia Code" panose="020B0609020000020004" pitchFamily="49" charset="0"/>
                <a:cs typeface="Cascadia Code" panose="020B0609020000020004" pitchFamily="49" charset="0"/>
              </a:rPr>
            </a:br>
            <a:r>
              <a:rPr lang="en-US" sz="6700" dirty="0">
                <a:solidFill>
                  <a:schemeClr val="accent2">
                    <a:lumMod val="40000"/>
                    <a:lumOff val="60000"/>
                  </a:schemeClr>
                </a:solidFill>
                <a:latin typeface="Cascadia Code" panose="020B0609020000020004" pitchFamily="49" charset="0"/>
                <a:cs typeface="Cascadia Code" panose="020B0609020000020004" pitchFamily="49" charset="0"/>
              </a:rPr>
              <a:t>RENDERING</a:t>
            </a:r>
            <a:endParaRPr lang="zh-CN" sz="67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3" name="副标题 2"/>
          <p:cNvSpPr>
            <a:spLocks noGrp="1"/>
          </p:cNvSpPr>
          <p:nvPr>
            <p:ph type="subTitle" idx="1"/>
          </p:nvPr>
        </p:nvSpPr>
        <p:spPr>
          <a:xfrm>
            <a:off x="8991384" y="4650205"/>
            <a:ext cx="2161210" cy="1148429"/>
          </a:xfrm>
        </p:spPr>
        <p:txBody>
          <a:bodyPr>
            <a:normAutofit/>
          </a:bodyPr>
          <a:lstStyle/>
          <a:p>
            <a:pPr lvl="0"/>
            <a:r>
              <a:rPr lang="zh-CN" altLang="en-US" sz="1600" dirty="0">
                <a:latin typeface="仿宋" panose="02010609060101010101" pitchFamily="49" charset="-122"/>
                <a:ea typeface="仿宋" panose="02010609060101010101" pitchFamily="49" charset="-122"/>
              </a:rPr>
              <a:t>鲁劲帆</a:t>
            </a:r>
            <a:endParaRPr lang="zh-CN" sz="1600" dirty="0">
              <a:latin typeface="仿宋" panose="02010609060101010101" pitchFamily="49" charset="-122"/>
              <a:ea typeface="仿宋" panose="02010609060101010101" pitchFamily="49" charset="-122"/>
            </a:endParaRPr>
          </a:p>
          <a:p>
            <a:pPr lvl="0"/>
            <a:r>
              <a:rPr lang="zh-CN" sz="1600" dirty="0">
                <a:latin typeface="仿宋" panose="02010609060101010101" pitchFamily="49" charset="-122"/>
                <a:ea typeface="仿宋" panose="02010609060101010101" pitchFamily="49" charset="-122"/>
              </a:rPr>
              <a:t>任雨奇</a:t>
            </a:r>
          </a:p>
          <a:p>
            <a:pPr lvl="0"/>
            <a:r>
              <a:rPr lang="zh-CN" sz="1600" dirty="0">
                <a:latin typeface="仿宋" panose="02010609060101010101" pitchFamily="49" charset="-122"/>
                <a:ea typeface="仿宋" panose="02010609060101010101" pitchFamily="49" charset="-122"/>
              </a:rPr>
              <a:t>李天宇</a:t>
            </a:r>
          </a:p>
        </p:txBody>
      </p:sp>
      <p:sp>
        <p:nvSpPr>
          <p:cNvPr id="9" name="矩形 8">
            <a:extLst>
              <a:ext uri="{FF2B5EF4-FFF2-40B4-BE49-F238E27FC236}">
                <a16:creationId xmlns:a16="http://schemas.microsoft.com/office/drawing/2014/main" id="{ECF455F2-A4B6-1341-92F3-732B28E98896}"/>
              </a:ext>
            </a:extLst>
          </p:cNvPr>
          <p:cNvSpPr/>
          <p:nvPr/>
        </p:nvSpPr>
        <p:spPr>
          <a:xfrm>
            <a:off x="2846567" y="2591543"/>
            <a:ext cx="6144817" cy="659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F71A2DD-4F94-8F52-7FE9-521C6FE9962E}"/>
              </a:ext>
            </a:extLst>
          </p:cNvPr>
          <p:cNvSpPr txBox="1"/>
          <p:nvPr/>
        </p:nvSpPr>
        <p:spPr>
          <a:xfrm>
            <a:off x="3060670" y="1677685"/>
            <a:ext cx="1427356" cy="369332"/>
          </a:xfrm>
          <a:prstGeom prst="rect">
            <a:avLst/>
          </a:prstGeom>
          <a:noFill/>
        </p:spPr>
        <p:txBody>
          <a:bodyPr wrap="square" rtlCol="0">
            <a:spAutoFit/>
          </a:bodyPr>
          <a:lstStyle/>
          <a:p>
            <a:pPr algn="ctr"/>
            <a:r>
              <a:rPr lang="en-US" altLang="zh-CN" sz="1800" dirty="0">
                <a:latin typeface="Cascadia Code" panose="020B0609020000020004" pitchFamily="49" charset="0"/>
                <a:cs typeface="Cascadia Code" panose="020B0609020000020004" pitchFamily="49" charset="0"/>
              </a:rPr>
              <a:t>REAL-TIME</a:t>
            </a:r>
            <a:endParaRPr lang="zh-CN" altLang="en-US" dirty="0"/>
          </a:p>
        </p:txBody>
      </p:sp>
      <p:sp>
        <p:nvSpPr>
          <p:cNvPr id="11" name="文本框 10">
            <a:extLst>
              <a:ext uri="{FF2B5EF4-FFF2-40B4-BE49-F238E27FC236}">
                <a16:creationId xmlns:a16="http://schemas.microsoft.com/office/drawing/2014/main" id="{7AF5D9E1-0186-CD2E-533D-E8B0EF64DABB}"/>
              </a:ext>
            </a:extLst>
          </p:cNvPr>
          <p:cNvSpPr txBox="1"/>
          <p:nvPr/>
        </p:nvSpPr>
        <p:spPr>
          <a:xfrm>
            <a:off x="3550548" y="3259723"/>
            <a:ext cx="5615754"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A presentation of Intro to Computer Science</a:t>
            </a:r>
            <a:endParaRPr lang="zh-CN" altLang="en-US" sz="1600" dirty="0">
              <a:latin typeface="Cascadia Code Light" panose="020B0609020000020004" pitchFamily="49" charset="0"/>
              <a:cs typeface="Cascadia Code Light" panose="020B0609020000020004" pitchFamily="49" charset="0"/>
            </a:endParaRPr>
          </a:p>
        </p:txBody>
      </p:sp>
      <p:sp>
        <p:nvSpPr>
          <p:cNvPr id="6" name="文本框 5">
            <a:extLst>
              <a:ext uri="{FF2B5EF4-FFF2-40B4-BE49-F238E27FC236}">
                <a16:creationId xmlns:a16="http://schemas.microsoft.com/office/drawing/2014/main" id="{F7C740F7-845D-93CB-54AA-2C5E9F60F052}"/>
              </a:ext>
            </a:extLst>
          </p:cNvPr>
          <p:cNvSpPr txBox="1"/>
          <p:nvPr/>
        </p:nvSpPr>
        <p:spPr>
          <a:xfrm>
            <a:off x="2846566" y="2047017"/>
            <a:ext cx="1855563" cy="276999"/>
          </a:xfrm>
          <a:prstGeom prst="rect">
            <a:avLst/>
          </a:prstGeom>
          <a:noFill/>
        </p:spPr>
        <p:txBody>
          <a:bodyPr wrap="square" rtlCol="0">
            <a:spAutoFit/>
          </a:bodyPr>
          <a:lstStyle/>
          <a:p>
            <a:pPr algn="ctr"/>
            <a:r>
              <a:rPr lang="en-US" altLang="zh-CN" sz="1200" dirty="0">
                <a:latin typeface="Cascadia Code Light" panose="020B0609020000020004" pitchFamily="49" charset="0"/>
                <a:cs typeface="Cascadia Code Light" panose="020B0609020000020004" pitchFamily="49" charset="0"/>
              </a:rPr>
              <a:t>Brief Introduction</a:t>
            </a:r>
            <a:endParaRPr lang="zh-CN" altLang="en-US" sz="1200" dirty="0">
              <a:latin typeface="Cascadia Code Light" panose="020B0609020000020004" pitchFamily="49" charset="0"/>
              <a:cs typeface="Cascadia Code Light" panose="020B06090200000200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919"/>
    </mc:Choice>
    <mc:Fallback xmlns="">
      <p:transition spd="slow" advTm="29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台球, 室内, 表面, 苹果&#10;&#10;描述已自动生成">
            <a:extLst>
              <a:ext uri="{FF2B5EF4-FFF2-40B4-BE49-F238E27FC236}">
                <a16:creationId xmlns:a16="http://schemas.microsoft.com/office/drawing/2014/main" id="{5DB55677-0FA2-0E8F-9FF6-0A5D3D971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532" y="1090578"/>
            <a:ext cx="7146715" cy="5344791"/>
          </a:xfrm>
          <a:prstGeom prst="rect">
            <a:avLst/>
          </a:prstGeom>
        </p:spPr>
      </p:pic>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6162260"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Without Draw Sphere on Light Position</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黑暗的鸡蛋&#10;&#10;低可信度描述已自动生成">
            <a:extLst>
              <a:ext uri="{FF2B5EF4-FFF2-40B4-BE49-F238E27FC236}">
                <a16:creationId xmlns:a16="http://schemas.microsoft.com/office/drawing/2014/main" id="{92370C9C-2580-BB00-65CB-3D5797348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532" y="1090578"/>
            <a:ext cx="7146715" cy="5231394"/>
          </a:xfrm>
          <a:prstGeom prst="rect">
            <a:avLst/>
          </a:prstGeom>
        </p:spPr>
      </p:pic>
      <p:sp>
        <p:nvSpPr>
          <p:cNvPr id="10" name="椭圆 9">
            <a:extLst>
              <a:ext uri="{FF2B5EF4-FFF2-40B4-BE49-F238E27FC236}">
                <a16:creationId xmlns:a16="http://schemas.microsoft.com/office/drawing/2014/main" id="{0ECB978D-DAD2-9EDC-0229-7039C4025CA4}"/>
              </a:ext>
            </a:extLst>
          </p:cNvPr>
          <p:cNvSpPr/>
          <p:nvPr/>
        </p:nvSpPr>
        <p:spPr>
          <a:xfrm>
            <a:off x="4380203" y="2814058"/>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EE0365C-A2CC-5A66-4B69-6F7B43B0F0E9}"/>
              </a:ext>
            </a:extLst>
          </p:cNvPr>
          <p:cNvSpPr/>
          <p:nvPr/>
        </p:nvSpPr>
        <p:spPr>
          <a:xfrm>
            <a:off x="5246281" y="4427364"/>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405941"/>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5260078" cy="369332"/>
          </a:xfrm>
          <a:prstGeom prst="rect">
            <a:avLst/>
          </a:prstGeom>
          <a:noFill/>
        </p:spPr>
        <p:txBody>
          <a:bodyPr wrap="square" rtlCol="0">
            <a:spAutoFit/>
          </a:bodyPr>
          <a:lstStyle/>
          <a:p>
            <a:pPr algn="ctr"/>
            <a:r>
              <a:rPr lang="en-US" altLang="zh-CN" dirty="0">
                <a:latin typeface="Cascadia Code Light" panose="020B0609020000020004" pitchFamily="49" charset="0"/>
                <a:cs typeface="Cascadia Code Light" panose="020B0609020000020004" pitchFamily="49" charset="0"/>
              </a:rPr>
              <a:t>Use Some </a:t>
            </a:r>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Approximation</a:t>
            </a:r>
            <a:r>
              <a:rPr lang="en-US" altLang="zh-CN" dirty="0">
                <a:latin typeface="Cascadia Code Light" panose="020B0609020000020004" pitchFamily="49" charset="0"/>
                <a:cs typeface="Cascadia Code Light" panose="020B0609020000020004" pitchFamily="49" charset="0"/>
              </a:rPr>
              <a:t> to Generate SDF</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桌子上的鸡蛋&#10;&#10;描述已自动生成">
            <a:extLst>
              <a:ext uri="{FF2B5EF4-FFF2-40B4-BE49-F238E27FC236}">
                <a16:creationId xmlns:a16="http://schemas.microsoft.com/office/drawing/2014/main" id="{2069E47C-6082-E93D-1807-43E0C4231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539" y="1852276"/>
            <a:ext cx="6369754" cy="4713621"/>
          </a:xfrm>
          <a:prstGeom prst="rect">
            <a:avLst/>
          </a:prstGeom>
        </p:spPr>
      </p:pic>
      <p:sp>
        <p:nvSpPr>
          <p:cNvPr id="3" name="椭圆 2">
            <a:extLst>
              <a:ext uri="{FF2B5EF4-FFF2-40B4-BE49-F238E27FC236}">
                <a16:creationId xmlns:a16="http://schemas.microsoft.com/office/drawing/2014/main" id="{DAEB3E81-6D29-7F03-6143-1F7F157CDF37}"/>
              </a:ext>
            </a:extLst>
          </p:cNvPr>
          <p:cNvSpPr/>
          <p:nvPr/>
        </p:nvSpPr>
        <p:spPr>
          <a:xfrm>
            <a:off x="8666732" y="2917159"/>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F6CEC24-07AA-A7E7-6BCE-B5B981799D85}"/>
              </a:ext>
            </a:extLst>
          </p:cNvPr>
          <p:cNvSpPr txBox="1"/>
          <p:nvPr/>
        </p:nvSpPr>
        <p:spPr>
          <a:xfrm>
            <a:off x="4011539" y="981307"/>
            <a:ext cx="6369754" cy="707886"/>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We generate a cube SDF which is slightly larger than object, since the object is much smaller than whole scenes. Then, when we need to query any point on the scene, we use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the smallest distance between this point to the cube </a:t>
            </a:r>
            <a:r>
              <a:rPr lang="en-US" altLang="zh-CN" sz="1000" dirty="0">
                <a:latin typeface="Cascadia Code Light" panose="020B0609020000020004" pitchFamily="49" charset="0"/>
                <a:cs typeface="Cascadia Code Light" panose="020B0609020000020004" pitchFamily="49" charset="0"/>
              </a:rPr>
              <a:t>plus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the</a:t>
            </a:r>
            <a:r>
              <a:rPr lang="en-US" altLang="zh-CN" sz="1000" dirty="0">
                <a:latin typeface="Cascadia Code Light" panose="020B0609020000020004" pitchFamily="49" charset="0"/>
                <a:cs typeface="Cascadia Code Light" panose="020B0609020000020004" pitchFamily="49" charset="0"/>
              </a:rPr>
              <a:t>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preprocessed</a:t>
            </a:r>
            <a:r>
              <a:rPr lang="en-US" altLang="zh-CN" sz="1000" dirty="0">
                <a:latin typeface="Cascadia Code Light" panose="020B0609020000020004" pitchFamily="49" charset="0"/>
                <a:cs typeface="Cascadia Code Light" panose="020B0609020000020004" pitchFamily="49" charset="0"/>
              </a:rPr>
              <a:t>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SDF distance of the intersection point of such shortest distance.</a:t>
            </a:r>
            <a:endParaRPr lang="zh-CN" altLang="en-US" sz="1000"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231654191"/>
      </p:ext>
    </p:extLst>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88561" y="2468142"/>
            <a:ext cx="2472759" cy="646331"/>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Question</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3379516"/>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09624"/>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27843AA-FD5E-12A5-9F2C-340F9C3315A5}"/>
              </a:ext>
            </a:extLst>
          </p:cNvPr>
          <p:cNvSpPr txBox="1"/>
          <p:nvPr/>
        </p:nvSpPr>
        <p:spPr>
          <a:xfrm>
            <a:off x="3434574" y="529481"/>
            <a:ext cx="8113627" cy="461665"/>
          </a:xfrm>
          <a:prstGeom prst="rect">
            <a:avLst/>
          </a:prstGeom>
          <a:noFill/>
        </p:spPr>
        <p:txBody>
          <a:bodyPr wrap="square" rtlCol="0">
            <a:spAutoFit/>
          </a:bodyPr>
          <a:lstStyle/>
          <a:p>
            <a:r>
              <a:rPr lang="en-US" altLang="zh-CN" sz="2400" dirty="0">
                <a:latin typeface="Cascadia Code Light" panose="020B0609020000020004" pitchFamily="49" charset="0"/>
                <a:cs typeface="Cascadia Code Light" panose="020B0609020000020004" pitchFamily="49" charset="0"/>
              </a:rPr>
              <a:t>Why don’t use </a:t>
            </a:r>
            <a:r>
              <a:rPr lang="en-US" altLang="zh-CN" sz="2400" dirty="0">
                <a:solidFill>
                  <a:schemeClr val="accent2">
                    <a:lumMod val="40000"/>
                    <a:lumOff val="60000"/>
                  </a:schemeClr>
                </a:solidFill>
                <a:latin typeface="Cascadia Code Light" panose="020B0609020000020004" pitchFamily="49" charset="0"/>
                <a:cs typeface="Cascadia Code Light" panose="020B0609020000020004" pitchFamily="49" charset="0"/>
              </a:rPr>
              <a:t>vector</a:t>
            </a:r>
            <a:r>
              <a:rPr lang="en-US" altLang="zh-CN" sz="2400" dirty="0">
                <a:latin typeface="Cascadia Code Light" panose="020B0609020000020004" pitchFamily="49" charset="0"/>
                <a:cs typeface="Cascadia Code Light" panose="020B0609020000020004" pitchFamily="49" charset="0"/>
              </a:rPr>
              <a:t> to describe distance?</a:t>
            </a:r>
            <a:endParaRPr lang="zh-CN" altLang="en-US" sz="2400" dirty="0">
              <a:latin typeface="Cascadia Code Light" panose="020B0609020000020004" pitchFamily="49" charset="0"/>
              <a:cs typeface="Cascadia Code Light" panose="020B0609020000020004" pitchFamily="49" charset="0"/>
            </a:endParaRPr>
          </a:p>
        </p:txBody>
      </p:sp>
      <p:sp>
        <p:nvSpPr>
          <p:cNvPr id="3" name="椭圆 2">
            <a:extLst>
              <a:ext uri="{FF2B5EF4-FFF2-40B4-BE49-F238E27FC236}">
                <a16:creationId xmlns:a16="http://schemas.microsoft.com/office/drawing/2014/main" id="{1C072FC8-945A-713F-3C65-4C7EA8832E05}"/>
              </a:ext>
            </a:extLst>
          </p:cNvPr>
          <p:cNvSpPr/>
          <p:nvPr/>
        </p:nvSpPr>
        <p:spPr>
          <a:xfrm>
            <a:off x="3372128" y="322276"/>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30A9407-F3B4-BC71-D523-D22980F19D67}"/>
              </a:ext>
            </a:extLst>
          </p:cNvPr>
          <p:cNvSpPr txBox="1"/>
          <p:nvPr/>
        </p:nvSpPr>
        <p:spPr>
          <a:xfrm>
            <a:off x="4036737" y="1188358"/>
            <a:ext cx="6391879"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It could interpolate better when we query distance</a:t>
            </a:r>
            <a:endParaRPr lang="zh-CN" altLang="en-US" sz="1600" dirty="0">
              <a:latin typeface="Cascadia Code Light" panose="020B0609020000020004" pitchFamily="49" charset="0"/>
              <a:cs typeface="Cascadia Code Light" panose="020B0609020000020004" pitchFamily="49" charset="0"/>
            </a:endParaRPr>
          </a:p>
        </p:txBody>
      </p:sp>
      <p:sp>
        <p:nvSpPr>
          <p:cNvPr id="19" name="文本框 18">
            <a:extLst>
              <a:ext uri="{FF2B5EF4-FFF2-40B4-BE49-F238E27FC236}">
                <a16:creationId xmlns:a16="http://schemas.microsoft.com/office/drawing/2014/main" id="{E574676F-DAA0-6C48-F376-100F387B7BFE}"/>
              </a:ext>
            </a:extLst>
          </p:cNvPr>
          <p:cNvSpPr txBox="1"/>
          <p:nvPr/>
        </p:nvSpPr>
        <p:spPr>
          <a:xfrm>
            <a:off x="4036737" y="1649343"/>
            <a:ext cx="6391879" cy="830997"/>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Floating point precision is not important</a:t>
            </a:r>
          </a:p>
          <a:p>
            <a:r>
              <a:rPr lang="en-US" altLang="zh-CN" sz="1600" dirty="0">
                <a:latin typeface="Cascadia Code Light" panose="020B0609020000020004" pitchFamily="49" charset="0"/>
                <a:cs typeface="Cascadia Code Light" panose="020B0609020000020004" pitchFamily="49" charset="0"/>
              </a:rPr>
              <a:t>So, we can compress the vector to a float to achieve the same memory consumption</a:t>
            </a:r>
          </a:p>
        </p:txBody>
      </p:sp>
      <p:sp>
        <p:nvSpPr>
          <p:cNvPr id="20" name="文本框 19">
            <a:extLst>
              <a:ext uri="{FF2B5EF4-FFF2-40B4-BE49-F238E27FC236}">
                <a16:creationId xmlns:a16="http://schemas.microsoft.com/office/drawing/2014/main" id="{369DA084-064D-41B9-1A3D-4B9662605ECC}"/>
              </a:ext>
            </a:extLst>
          </p:cNvPr>
          <p:cNvSpPr txBox="1"/>
          <p:nvPr/>
        </p:nvSpPr>
        <p:spPr>
          <a:xfrm>
            <a:off x="4036737" y="2602771"/>
            <a:ext cx="6391879" cy="584775"/>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When we generate the SDF, we actually already know this vector and can directly get it</a:t>
            </a:r>
            <a:endParaRPr lang="zh-CN" altLang="en-US" sz="1600" dirty="0">
              <a:latin typeface="Cascadia Code Light" panose="020B0609020000020004" pitchFamily="49" charset="0"/>
              <a:cs typeface="Cascadia Code Light" panose="020B0609020000020004" pitchFamily="49" charset="0"/>
            </a:endParaRPr>
          </a:p>
        </p:txBody>
      </p:sp>
      <p:pic>
        <p:nvPicPr>
          <p:cNvPr id="6" name="图片 5" descr="图片包含 台球, 鸡蛋, 桌子, 表面&#10;&#10;描述已自动生成">
            <a:extLst>
              <a:ext uri="{FF2B5EF4-FFF2-40B4-BE49-F238E27FC236}">
                <a16:creationId xmlns:a16="http://schemas.microsoft.com/office/drawing/2014/main" id="{2E421C30-5091-E60A-9587-2A027B1CB12B}"/>
              </a:ext>
            </a:extLst>
          </p:cNvPr>
          <p:cNvPicPr>
            <a:picLocks noChangeAspect="1"/>
          </p:cNvPicPr>
          <p:nvPr/>
        </p:nvPicPr>
        <p:blipFill rotWithShape="1">
          <a:blip r:embed="rId3">
            <a:extLst>
              <a:ext uri="{28A0092B-C50C-407E-A947-70E740481C1C}">
                <a14:useLocalDpi xmlns:a14="http://schemas.microsoft.com/office/drawing/2010/main" val="0"/>
              </a:ext>
            </a:extLst>
          </a:blip>
          <a:srcRect l="71455" t="23428" r="16056" b="62574"/>
          <a:stretch/>
        </p:blipFill>
        <p:spPr>
          <a:xfrm>
            <a:off x="4153857" y="3793646"/>
            <a:ext cx="3018898" cy="2528645"/>
          </a:xfrm>
          <a:prstGeom prst="rect">
            <a:avLst/>
          </a:prstGeom>
        </p:spPr>
      </p:pic>
      <p:pic>
        <p:nvPicPr>
          <p:cNvPr id="9" name="图片 8" descr="桌子上的鸡蛋&#10;&#10;描述已自动生成">
            <a:extLst>
              <a:ext uri="{FF2B5EF4-FFF2-40B4-BE49-F238E27FC236}">
                <a16:creationId xmlns:a16="http://schemas.microsoft.com/office/drawing/2014/main" id="{5D82DCF4-2910-285E-2103-E8F3CA34B6A1}"/>
              </a:ext>
            </a:extLst>
          </p:cNvPr>
          <p:cNvPicPr>
            <a:picLocks noChangeAspect="1"/>
          </p:cNvPicPr>
          <p:nvPr/>
        </p:nvPicPr>
        <p:blipFill rotWithShape="1">
          <a:blip r:embed="rId4">
            <a:extLst>
              <a:ext uri="{28A0092B-C50C-407E-A947-70E740481C1C}">
                <a14:useLocalDpi xmlns:a14="http://schemas.microsoft.com/office/drawing/2010/main" val="0"/>
              </a:ext>
            </a:extLst>
          </a:blip>
          <a:srcRect l="73355" t="22647" r="15176" b="62479"/>
          <a:stretch/>
        </p:blipFill>
        <p:spPr>
          <a:xfrm>
            <a:off x="7770101" y="3793646"/>
            <a:ext cx="2608377" cy="2528645"/>
          </a:xfrm>
          <a:prstGeom prst="rect">
            <a:avLst/>
          </a:prstGeom>
        </p:spPr>
      </p:pic>
      <p:sp>
        <p:nvSpPr>
          <p:cNvPr id="10" name="文本框 9">
            <a:extLst>
              <a:ext uri="{FF2B5EF4-FFF2-40B4-BE49-F238E27FC236}">
                <a16:creationId xmlns:a16="http://schemas.microsoft.com/office/drawing/2014/main" id="{037FB670-4960-94EF-BB88-1F2EE31A22DB}"/>
              </a:ext>
            </a:extLst>
          </p:cNvPr>
          <p:cNvSpPr txBox="1"/>
          <p:nvPr/>
        </p:nvSpPr>
        <p:spPr>
          <a:xfrm>
            <a:off x="4036737" y="3241219"/>
            <a:ext cx="6717853"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Dramatically decrease incompleteness of the edges</a:t>
            </a:r>
            <a:endParaRPr lang="zh-CN" altLang="en-US" sz="1600" dirty="0">
              <a:latin typeface="Cascadia Code Light" panose="020B0609020000020004" pitchFamily="49" charset="0"/>
              <a:cs typeface="Cascadia Code Light" panose="020B0609020000020004" pitchFamily="49" charset="0"/>
            </a:endParaRPr>
          </a:p>
        </p:txBody>
      </p:sp>
      <p:sp>
        <p:nvSpPr>
          <p:cNvPr id="4" name="椭圆 3">
            <a:extLst>
              <a:ext uri="{FF2B5EF4-FFF2-40B4-BE49-F238E27FC236}">
                <a16:creationId xmlns:a16="http://schemas.microsoft.com/office/drawing/2014/main" id="{A8DE00EF-8B78-EA97-E503-898EC258F87C}"/>
              </a:ext>
            </a:extLst>
          </p:cNvPr>
          <p:cNvSpPr/>
          <p:nvPr/>
        </p:nvSpPr>
        <p:spPr>
          <a:xfrm>
            <a:off x="5383813" y="4554157"/>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CFD9E0-8185-4EB1-F69B-B9045EE54E84}"/>
              </a:ext>
            </a:extLst>
          </p:cNvPr>
          <p:cNvSpPr/>
          <p:nvPr/>
        </p:nvSpPr>
        <p:spPr>
          <a:xfrm>
            <a:off x="8836974" y="4556386"/>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33672659"/>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Summary</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4</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Lighting and Shadows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Coding</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Explore</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reproduce</a:t>
            </a:r>
            <a:r>
              <a:rPr lang="en-US" altLang="zh-CN" sz="1400" dirty="0">
                <a:latin typeface="Cascadia Code Light" panose="020B0609020000020004" pitchFamily="49" charset="0"/>
                <a:cs typeface="Cascadia Code Light" panose="020B0609020000020004" pitchFamily="49" charset="0"/>
              </a:rPr>
              <a:t> some state-of-art technology</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We wrote everything in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OpenGL </a:t>
            </a:r>
            <a:r>
              <a:rPr lang="en-US" altLang="zh-CN" sz="1400" dirty="0">
                <a:latin typeface="Cascadia Code Light" panose="020B0609020000020004" pitchFamily="49" charset="0"/>
                <a:cs typeface="Cascadia Code Light" panose="020B0609020000020004" pitchFamily="49" charset="0"/>
              </a:rPr>
              <a:t>all by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ourselves</a:t>
            </a:r>
            <a:r>
              <a:rPr lang="en-US" altLang="zh-CN" sz="1400" dirty="0">
                <a:latin typeface="Cascadia Code Light" panose="020B0609020000020004" pitchFamily="49" charset="0"/>
                <a:cs typeface="Cascadia Code Light" panose="020B0609020000020004" pitchFamily="49" charset="0"/>
              </a:rPr>
              <a:t>.</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Everything is public on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GitHub</a:t>
            </a:r>
            <a:r>
              <a:rPr lang="en-US" altLang="zh-CN" sz="1400" dirty="0">
                <a:latin typeface="Cascadia Code Light" panose="020B0609020000020004" pitchFamily="49" charset="0"/>
                <a:cs typeface="Cascadia Code Light" panose="020B0609020000020004" pitchFamily="49" charset="0"/>
              </a:rPr>
              <a:t>(at last almost 2000 lines)</a:t>
            </a: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CD0CB0D-C47A-363F-0A13-154C21335DBE}"/>
              </a:ext>
            </a:extLst>
          </p:cNvPr>
          <p:cNvSpPr txBox="1"/>
          <p:nvPr/>
        </p:nvSpPr>
        <p:spPr>
          <a:xfrm>
            <a:off x="5215290" y="517660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https://github.com/LJFYC007/Cosmos</a:t>
            </a:r>
          </a:p>
        </p:txBody>
      </p:sp>
    </p:spTree>
    <p:extLst>
      <p:ext uri="{BB962C8B-B14F-4D97-AF65-F5344CB8AC3E}">
        <p14:creationId xmlns:p14="http://schemas.microsoft.com/office/powerpoint/2010/main" val="2910498250"/>
      </p:ext>
    </p:extLst>
  </p:cSld>
  <p:clrMapOvr>
    <a:masterClrMapping/>
  </p:clrMapOvr>
  <mc:AlternateContent xmlns:mc="http://schemas.openxmlformats.org/markup-compatibility/2006" xmlns:p14="http://schemas.microsoft.com/office/powerpoint/2010/main">
    <mc:Choice Requires="p14">
      <p:transition spd="slow" p14:dur="2000" advTm="140"/>
    </mc:Choice>
    <mc:Fallback xmlns="">
      <p:transition spd="slow" advTm="14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566056"/>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References</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dirty="0">
                <a:ln w="0"/>
                <a:effectLst>
                  <a:outerShdw blurRad="50800" dist="38100" dir="10800000" algn="r" rotWithShape="0">
                    <a:prstClr val="black">
                      <a:alpha val="40000"/>
                    </a:prstClr>
                  </a:outerShdw>
                </a:effectLst>
              </a:rPr>
              <a:t>5</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05DB6C0-8A2B-0222-F77F-A87B12E5AF60}"/>
              </a:ext>
            </a:extLst>
          </p:cNvPr>
          <p:cNvSpPr txBox="1"/>
          <p:nvPr/>
        </p:nvSpPr>
        <p:spPr>
          <a:xfrm>
            <a:off x="4768260" y="1686064"/>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Phong, Bui </a:t>
            </a:r>
            <a:r>
              <a:rPr lang="en-US" altLang="zh-CN" sz="1000" dirty="0" err="1">
                <a:latin typeface="Cascadia Code Light" panose="020B0609020000020004" pitchFamily="49" charset="0"/>
                <a:cs typeface="Cascadia Code Light" panose="020B0609020000020004" pitchFamily="49" charset="0"/>
              </a:rPr>
              <a:t>Tuong</a:t>
            </a:r>
            <a:r>
              <a:rPr lang="en-US" altLang="zh-CN" sz="1000" dirty="0">
                <a:latin typeface="Cascadia Code Light" panose="020B0609020000020004" pitchFamily="49" charset="0"/>
                <a:cs typeface="Cascadia Code Light" panose="020B0609020000020004" pitchFamily="49" charset="0"/>
              </a:rPr>
              <a:t>. "Illumination for computer generated pictures." Communications of the ACM 18.6 (1975): 311-317.</a:t>
            </a:r>
            <a:endParaRPr lang="zh-CN" altLang="en-US" sz="1000" dirty="0">
              <a:latin typeface="Cascadia Code Light" panose="020B0609020000020004" pitchFamily="49" charset="0"/>
              <a:cs typeface="Cascadia Code Light" panose="020B0609020000020004" pitchFamily="49" charset="0"/>
            </a:endParaRPr>
          </a:p>
        </p:txBody>
      </p:sp>
      <p:sp>
        <p:nvSpPr>
          <p:cNvPr id="14" name="文本框 13">
            <a:extLst>
              <a:ext uri="{FF2B5EF4-FFF2-40B4-BE49-F238E27FC236}">
                <a16:creationId xmlns:a16="http://schemas.microsoft.com/office/drawing/2014/main" id="{C8E01C50-0AF2-7524-B3D9-B4B5BD872E7B}"/>
              </a:ext>
            </a:extLst>
          </p:cNvPr>
          <p:cNvSpPr txBox="1"/>
          <p:nvPr/>
        </p:nvSpPr>
        <p:spPr>
          <a:xfrm>
            <a:off x="4768260" y="2193904"/>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Pharr, Matt, Wenzel Jakob, and Greg Humphreys. Physically Based Rendering: From Theory to Implementation. No. BOOK. Morgan Kaufmann Publishers Inc., 2016.</a:t>
            </a:r>
          </a:p>
        </p:txBody>
      </p:sp>
      <p:sp>
        <p:nvSpPr>
          <p:cNvPr id="17" name="文本框 16">
            <a:extLst>
              <a:ext uri="{FF2B5EF4-FFF2-40B4-BE49-F238E27FC236}">
                <a16:creationId xmlns:a16="http://schemas.microsoft.com/office/drawing/2014/main" id="{0CF07A6A-587B-0176-6EA4-8F8F2E61FD65}"/>
              </a:ext>
            </a:extLst>
          </p:cNvPr>
          <p:cNvSpPr txBox="1"/>
          <p:nvPr/>
        </p:nvSpPr>
        <p:spPr>
          <a:xfrm>
            <a:off x="4768260" y="2697099"/>
            <a:ext cx="6200837" cy="553998"/>
          </a:xfrm>
          <a:prstGeom prst="rect">
            <a:avLst/>
          </a:prstGeom>
          <a:noFill/>
        </p:spPr>
        <p:txBody>
          <a:bodyPr wrap="square" rtlCol="0">
            <a:spAutoFit/>
          </a:bodyPr>
          <a:lstStyle/>
          <a:p>
            <a:r>
              <a:rPr lang="en-US" altLang="zh-CN" sz="1000" dirty="0" err="1">
                <a:latin typeface="Cascadia Code Light" panose="020B0609020000020004" pitchFamily="49" charset="0"/>
                <a:cs typeface="Cascadia Code Light" panose="020B0609020000020004" pitchFamily="49" charset="0"/>
              </a:rPr>
              <a:t>Schlick</a:t>
            </a:r>
            <a:r>
              <a:rPr lang="en-US" altLang="zh-CN" sz="1000" dirty="0">
                <a:latin typeface="Cascadia Code Light" panose="020B0609020000020004" pitchFamily="49" charset="0"/>
                <a:cs typeface="Cascadia Code Light" panose="020B0609020000020004" pitchFamily="49" charset="0"/>
              </a:rPr>
              <a:t>, Christophe. "An inexpensive BRDF model for physically‐based rendering." Computer graphics forum. Vol. 13. No. 3. Edinburgh, UK: Blackwell Science Ltd, 1994.</a:t>
            </a:r>
          </a:p>
        </p:txBody>
      </p:sp>
      <p:sp>
        <p:nvSpPr>
          <p:cNvPr id="18" name="文本框 17">
            <a:extLst>
              <a:ext uri="{FF2B5EF4-FFF2-40B4-BE49-F238E27FC236}">
                <a16:creationId xmlns:a16="http://schemas.microsoft.com/office/drawing/2014/main" id="{37825EF9-79FC-C792-79EA-2BC7D7DA15C0}"/>
              </a:ext>
            </a:extLst>
          </p:cNvPr>
          <p:cNvSpPr txBox="1"/>
          <p:nvPr/>
        </p:nvSpPr>
        <p:spPr>
          <a:xfrm>
            <a:off x="4768260" y="3354182"/>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Abramsky, Samson, Radha </a:t>
            </a:r>
            <a:r>
              <a:rPr lang="en-US" altLang="zh-CN" sz="1000" dirty="0" err="1">
                <a:latin typeface="Cascadia Code Light" panose="020B0609020000020004" pitchFamily="49" charset="0"/>
                <a:cs typeface="Cascadia Code Light" panose="020B0609020000020004" pitchFamily="49" charset="0"/>
              </a:rPr>
              <a:t>Jagadeesan</a:t>
            </a:r>
            <a:r>
              <a:rPr lang="en-US" altLang="zh-CN" sz="1000" dirty="0">
                <a:latin typeface="Cascadia Code Light" panose="020B0609020000020004" pitchFamily="49" charset="0"/>
                <a:cs typeface="Cascadia Code Light" panose="020B0609020000020004" pitchFamily="49" charset="0"/>
              </a:rPr>
              <a:t>, and Pasquale </a:t>
            </a:r>
            <a:r>
              <a:rPr lang="en-US" altLang="zh-CN" sz="1000" dirty="0" err="1">
                <a:latin typeface="Cascadia Code Light" panose="020B0609020000020004" pitchFamily="49" charset="0"/>
                <a:cs typeface="Cascadia Code Light" panose="020B0609020000020004" pitchFamily="49" charset="0"/>
              </a:rPr>
              <a:t>Malacaria</a:t>
            </a:r>
            <a:r>
              <a:rPr lang="en-US" altLang="zh-CN" sz="1000" dirty="0">
                <a:latin typeface="Cascadia Code Light" panose="020B0609020000020004" pitchFamily="49" charset="0"/>
                <a:cs typeface="Cascadia Code Light" panose="020B0609020000020004" pitchFamily="49" charset="0"/>
              </a:rPr>
              <a:t>. "Full abstraction for PCF." Information and computation 163.2 (2000): 409-470.</a:t>
            </a:r>
          </a:p>
        </p:txBody>
      </p:sp>
      <p:sp>
        <p:nvSpPr>
          <p:cNvPr id="19" name="文本框 18">
            <a:extLst>
              <a:ext uri="{FF2B5EF4-FFF2-40B4-BE49-F238E27FC236}">
                <a16:creationId xmlns:a16="http://schemas.microsoft.com/office/drawing/2014/main" id="{05CE25B5-50BD-F1CE-11C9-3F3988A6BD32}"/>
              </a:ext>
            </a:extLst>
          </p:cNvPr>
          <p:cNvSpPr txBox="1"/>
          <p:nvPr/>
        </p:nvSpPr>
        <p:spPr>
          <a:xfrm>
            <a:off x="4768260" y="3857377"/>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Fernando, </a:t>
            </a:r>
            <a:r>
              <a:rPr lang="en-US" altLang="zh-CN" sz="1000" dirty="0" err="1">
                <a:latin typeface="Cascadia Code Light" panose="020B0609020000020004" pitchFamily="49" charset="0"/>
                <a:cs typeface="Cascadia Code Light" panose="020B0609020000020004" pitchFamily="49" charset="0"/>
              </a:rPr>
              <a:t>Randima</a:t>
            </a:r>
            <a:r>
              <a:rPr lang="en-US" altLang="zh-CN" sz="1000" dirty="0">
                <a:latin typeface="Cascadia Code Light" panose="020B0609020000020004" pitchFamily="49" charset="0"/>
                <a:cs typeface="Cascadia Code Light" panose="020B0609020000020004" pitchFamily="49" charset="0"/>
              </a:rPr>
              <a:t>. "Percentage-closer soft shadows." ACM SIGGRAPH 2005 Sketches. 2005. 35-es.</a:t>
            </a:r>
          </a:p>
        </p:txBody>
      </p:sp>
      <p:sp>
        <p:nvSpPr>
          <p:cNvPr id="20" name="文本框 19">
            <a:extLst>
              <a:ext uri="{FF2B5EF4-FFF2-40B4-BE49-F238E27FC236}">
                <a16:creationId xmlns:a16="http://schemas.microsoft.com/office/drawing/2014/main" id="{1E9C6C22-72EF-9CB0-26FA-B521450298C6}"/>
              </a:ext>
            </a:extLst>
          </p:cNvPr>
          <p:cNvSpPr txBox="1"/>
          <p:nvPr/>
        </p:nvSpPr>
        <p:spPr>
          <a:xfrm>
            <a:off x="4768260" y="4360572"/>
            <a:ext cx="6200837" cy="707886"/>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Daniel </a:t>
            </a:r>
            <a:r>
              <a:rPr lang="en-US" altLang="zh-CN" sz="1000" dirty="0" err="1">
                <a:latin typeface="Cascadia Code Light" panose="020B0609020000020004" pitchFamily="49" charset="0"/>
                <a:cs typeface="Cascadia Code Light" panose="020B0609020000020004" pitchFamily="49" charset="0"/>
              </a:rPr>
              <a:t>Wright.Advances</a:t>
            </a:r>
            <a:r>
              <a:rPr lang="en-US" altLang="zh-CN" sz="1000" dirty="0">
                <a:latin typeface="Cascadia Code Light" panose="020B0609020000020004" pitchFamily="49" charset="0"/>
                <a:cs typeface="Cascadia Code Light" panose="020B0609020000020004" pitchFamily="49" charset="0"/>
              </a:rPr>
              <a:t> in Real-Time Rendering in Games. Advances in Real-Time Rendering in 3D Graphics and Games. https://advances.realtimerendering.com/s2015/DynamicOcclusionWithSignedDistanceFields.pdf. Accessed 10 December 2022.</a:t>
            </a:r>
          </a:p>
        </p:txBody>
      </p:sp>
      <p:sp>
        <p:nvSpPr>
          <p:cNvPr id="21" name="文本框 20">
            <a:extLst>
              <a:ext uri="{FF2B5EF4-FFF2-40B4-BE49-F238E27FC236}">
                <a16:creationId xmlns:a16="http://schemas.microsoft.com/office/drawing/2014/main" id="{1B7FD6CD-4B96-817D-5B04-F17139CD8E84}"/>
              </a:ext>
            </a:extLst>
          </p:cNvPr>
          <p:cNvSpPr txBox="1"/>
          <p:nvPr/>
        </p:nvSpPr>
        <p:spPr>
          <a:xfrm>
            <a:off x="4768259" y="5171543"/>
            <a:ext cx="6320514" cy="707886"/>
          </a:xfrm>
          <a:prstGeom prst="rect">
            <a:avLst/>
          </a:prstGeom>
          <a:noFill/>
        </p:spPr>
        <p:txBody>
          <a:bodyPr wrap="square" rtlCol="0">
            <a:spAutoFit/>
          </a:bodyPr>
          <a:lstStyle/>
          <a:p>
            <a:r>
              <a:rPr lang="en-US" altLang="zh-CN" sz="1000" b="0" i="0" dirty="0">
                <a:solidFill>
                  <a:srgbClr val="222222"/>
                </a:solidFill>
                <a:effectLst/>
                <a:latin typeface="Cascadia Code Light" panose="020B0609020000020004" pitchFamily="49" charset="0"/>
                <a:cs typeface="Cascadia Code Light" panose="020B0609020000020004" pitchFamily="49" charset="0"/>
              </a:rPr>
              <a:t>Sloan, Peter-Pike, Jan Kautz, and John Snyder. "Precomputed radiance transfer for real-time rendering in dynamic, low-frequency lighting environments." </a:t>
            </a:r>
            <a:r>
              <a:rPr lang="en-US" altLang="zh-CN" sz="1000" b="0" i="1" dirty="0">
                <a:solidFill>
                  <a:srgbClr val="222222"/>
                </a:solidFill>
                <a:effectLst/>
                <a:latin typeface="Cascadia Code Light" panose="020B0609020000020004" pitchFamily="49" charset="0"/>
                <a:cs typeface="Cascadia Code Light" panose="020B0609020000020004" pitchFamily="49" charset="0"/>
              </a:rPr>
              <a:t>Proceedings of the 29th annual conference on Computer graphics and interactive techniques</a:t>
            </a:r>
            <a:r>
              <a:rPr lang="en-US" altLang="zh-CN" sz="1000" b="0" i="0" dirty="0">
                <a:solidFill>
                  <a:srgbClr val="222222"/>
                </a:solidFill>
                <a:effectLst/>
                <a:latin typeface="Cascadia Code Light" panose="020B0609020000020004" pitchFamily="49" charset="0"/>
                <a:cs typeface="Cascadia Code Light" panose="020B0609020000020004" pitchFamily="49" charset="0"/>
              </a:rPr>
              <a:t>. 2002.</a:t>
            </a:r>
            <a:endParaRPr lang="en-US" altLang="zh-CN" sz="1000" dirty="0">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018885316"/>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spd="slow" advTm="15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6</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黑暗中的蓝色星球&#10;&#10;描述已自动生成">
            <a:extLst>
              <a:ext uri="{FF2B5EF4-FFF2-40B4-BE49-F238E27FC236}">
                <a16:creationId xmlns:a16="http://schemas.microsoft.com/office/drawing/2014/main" id="{74114F2D-00B6-7661-01A0-023C08E77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467" y="3966477"/>
            <a:ext cx="3059854" cy="2277960"/>
          </a:xfrm>
          <a:prstGeom prst="rect">
            <a:avLst/>
          </a:prstGeom>
        </p:spPr>
      </p:pic>
      <p:sp>
        <p:nvSpPr>
          <p:cNvPr id="10" name="文本框 9">
            <a:extLst>
              <a:ext uri="{FF2B5EF4-FFF2-40B4-BE49-F238E27FC236}">
                <a16:creationId xmlns:a16="http://schemas.microsoft.com/office/drawing/2014/main" id="{2E13B4CB-8070-B1DF-8EB2-5182053B868C}"/>
              </a:ext>
            </a:extLst>
          </p:cNvPr>
          <p:cNvSpPr txBox="1"/>
          <p:nvPr/>
        </p:nvSpPr>
        <p:spPr>
          <a:xfrm>
            <a:off x="8199241" y="3966477"/>
            <a:ext cx="3494089" cy="1600438"/>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We also render the </a:t>
            </a:r>
            <a:r>
              <a:rPr lang="en-US" altLang="zh-CN" sz="1400" dirty="0">
                <a:solidFill>
                  <a:schemeClr val="accent2"/>
                </a:solidFill>
                <a:latin typeface="Cascadia Code Light" panose="020B0609020000020004" pitchFamily="49" charset="0"/>
                <a:cs typeface="Cascadia Code Light" panose="020B0609020000020004" pitchFamily="49" charset="0"/>
              </a:rPr>
              <a:t>earth and moon</a:t>
            </a:r>
            <a:r>
              <a:rPr lang="en-US" altLang="zh-CN" sz="1400" dirty="0">
                <a:latin typeface="Cascadia Code Light" panose="020B0609020000020004" pitchFamily="49" charset="0"/>
                <a:cs typeface="Cascadia Code Light" panose="020B0609020000020004" pitchFamily="49" charset="0"/>
              </a:rPr>
              <a:t> by ourselves!</a:t>
            </a:r>
          </a:p>
          <a:p>
            <a:r>
              <a:rPr lang="en-US" altLang="zh-CN" sz="1400" dirty="0">
                <a:latin typeface="Cascadia Code Light" panose="020B0609020000020004" pitchFamily="49" charset="0"/>
                <a:cs typeface="Cascadia Code Light" panose="020B0609020000020004" pitchFamily="49" charset="0"/>
              </a:rPr>
              <a:t>We use some online resources, e.g., day/night texture map, normal map, cloud map, and height map, to generate such a fantastic picture!</a:t>
            </a:r>
            <a:endParaRPr lang="zh-CN" altLang="en-US" sz="1400" dirty="0">
              <a:latin typeface="Cascadia Code Light" panose="020B0609020000020004" pitchFamily="49" charset="0"/>
              <a:cs typeface="Cascadia Code Light" panose="020B0609020000020004" pitchFamily="49" charset="0"/>
            </a:endParaRPr>
          </a:p>
        </p:txBody>
      </p:sp>
      <p:sp>
        <p:nvSpPr>
          <p:cNvPr id="8" name="矩形 7">
            <a:extLst>
              <a:ext uri="{FF2B5EF4-FFF2-40B4-BE49-F238E27FC236}">
                <a16:creationId xmlns:a16="http://schemas.microsoft.com/office/drawing/2014/main" id="{B5114F01-25B5-B6FC-8596-7040DD4FEACD}"/>
              </a:ext>
            </a:extLst>
          </p:cNvPr>
          <p:cNvSpPr/>
          <p:nvPr/>
        </p:nvSpPr>
        <p:spPr>
          <a:xfrm>
            <a:off x="8090455" y="3803255"/>
            <a:ext cx="411851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11" name="椭圆 10">
            <a:extLst>
              <a:ext uri="{FF2B5EF4-FFF2-40B4-BE49-F238E27FC236}">
                <a16:creationId xmlns:a16="http://schemas.microsoft.com/office/drawing/2014/main" id="{E4020CA1-B526-981C-3470-C27E0E182CF9}"/>
              </a:ext>
            </a:extLst>
          </p:cNvPr>
          <p:cNvSpPr/>
          <p:nvPr/>
        </p:nvSpPr>
        <p:spPr>
          <a:xfrm>
            <a:off x="4498839" y="447170"/>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6CF6903-52AC-4BFA-A19F-78E9A11DFC75}"/>
              </a:ext>
            </a:extLst>
          </p:cNvPr>
          <p:cNvSpPr txBox="1"/>
          <p:nvPr/>
        </p:nvSpPr>
        <p:spPr>
          <a:xfrm>
            <a:off x="4731051" y="324950"/>
            <a:ext cx="6949440"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cs typeface="Cascadia Code Light" panose="020B0609020000020004" pitchFamily="49" charset="0"/>
              </a:rPr>
              <a:t>李天宇</a:t>
            </a:r>
            <a:r>
              <a:rPr lang="en-US" altLang="zh-CN" dirty="0">
                <a:latin typeface="仿宋" panose="02010609060101010101" pitchFamily="49" charset="-122"/>
                <a:ea typeface="仿宋" panose="02010609060101010101" pitchFamily="49" charset="-122"/>
                <a:cs typeface="Cascadia Code Light" panose="020B0609020000020004" pitchFamily="49" charset="0"/>
              </a:rPr>
              <a:t>:</a:t>
            </a:r>
            <a:r>
              <a:rPr lang="en-US" altLang="zh-CN" dirty="0">
                <a:latin typeface="Cascadia Code Light" panose="020B0609020000020004" pitchFamily="49" charset="0"/>
                <a:ea typeface="微软雅黑" panose="020B0503020204020204" pitchFamily="34" charset="-122"/>
                <a:cs typeface="Cascadia Code Light" panose="020B0609020000020004" pitchFamily="49" charset="0"/>
              </a:rPr>
              <a:t>Learn and explore how to generate the SDF and write the corresponding code.</a:t>
            </a:r>
            <a:endParaRPr lang="zh-CN" altLang="en-US"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F6C684EF-57BD-BEBF-1722-DE497559FA19}"/>
              </a:ext>
            </a:extLst>
          </p:cNvPr>
          <p:cNvSpPr/>
          <p:nvPr/>
        </p:nvSpPr>
        <p:spPr>
          <a:xfrm>
            <a:off x="4498838" y="1450325"/>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D45855C-CD96-B630-5871-2D8A15CC7573}"/>
              </a:ext>
            </a:extLst>
          </p:cNvPr>
          <p:cNvSpPr txBox="1"/>
          <p:nvPr/>
        </p:nvSpPr>
        <p:spPr>
          <a:xfrm>
            <a:off x="4731051" y="1201782"/>
            <a:ext cx="6949440" cy="646331"/>
          </a:xfrm>
          <a:prstGeom prst="rect">
            <a:avLst/>
          </a:prstGeom>
          <a:noFill/>
        </p:spPr>
        <p:txBody>
          <a:bodyPr wrap="square" rtlCol="0">
            <a:spAutoFit/>
          </a:bodyPr>
          <a:lstStyle/>
          <a:p>
            <a:r>
              <a:rPr lang="zh-CN" altLang="zh-CN" sz="1800" dirty="0">
                <a:latin typeface="仿宋" panose="02010609060101010101" pitchFamily="49" charset="-122"/>
                <a:ea typeface="仿宋" panose="02010609060101010101" pitchFamily="49" charset="-122"/>
              </a:rPr>
              <a:t>任雨奇</a:t>
            </a:r>
            <a:r>
              <a:rPr lang="en-US" altLang="zh-CN" sz="1800" dirty="0">
                <a:latin typeface="仿宋" panose="02010609060101010101" pitchFamily="49" charset="-122"/>
                <a:ea typeface="仿宋" panose="02010609060101010101" pitchFamily="49" charset="-122"/>
              </a:rPr>
              <a:t>:</a:t>
            </a:r>
            <a:r>
              <a:rPr lang="en-US" altLang="zh-CN" dirty="0">
                <a:latin typeface="Cascadia Code Light" panose="020B0609020000020004" pitchFamily="49" charset="0"/>
                <a:ea typeface="微软雅黑" panose="020B0503020204020204" pitchFamily="34" charset="-122"/>
                <a:cs typeface="Cascadia Code Light" panose="020B0609020000020004" pitchFamily="49" charset="0"/>
              </a:rPr>
              <a:t>Learn and explore the PBR part and lead us to a complete derivation of formulas.</a:t>
            </a:r>
            <a:endParaRPr lang="zh-CN" altLang="en-US" dirty="0">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D43152D3-020B-774A-B0DB-01430554AD19}"/>
              </a:ext>
            </a:extLst>
          </p:cNvPr>
          <p:cNvSpPr/>
          <p:nvPr/>
        </p:nvSpPr>
        <p:spPr>
          <a:xfrm>
            <a:off x="4498837" y="2268157"/>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EFCB65E-EA57-2931-13F0-C04EAB060F00}"/>
              </a:ext>
            </a:extLst>
          </p:cNvPr>
          <p:cNvSpPr txBox="1"/>
          <p:nvPr/>
        </p:nvSpPr>
        <p:spPr>
          <a:xfrm>
            <a:off x="4731051" y="2078614"/>
            <a:ext cx="6949440"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鲁劲帆</a:t>
            </a:r>
            <a:r>
              <a:rPr lang="en-US" altLang="zh-CN" dirty="0">
                <a:latin typeface="仿宋" panose="02010609060101010101" pitchFamily="49" charset="-122"/>
                <a:ea typeface="仿宋" panose="02010609060101010101" pitchFamily="49" charset="-122"/>
              </a:rPr>
              <a:t>:</a:t>
            </a:r>
            <a:r>
              <a:rPr lang="en-US" altLang="zh-CN" sz="1800" dirty="0">
                <a:latin typeface="Cascadia Code Light" panose="020B0609020000020004" pitchFamily="49" charset="0"/>
                <a:ea typeface="仿宋" panose="02010609060101010101" pitchFamily="49" charset="-122"/>
                <a:cs typeface="Cascadia Code Light" panose="020B0609020000020004" pitchFamily="49" charset="0"/>
              </a:rPr>
              <a:t>Focus on the OpenGL part and try to reproduce thos</a:t>
            </a:r>
            <a:r>
              <a:rPr lang="en-US" altLang="zh-CN" dirty="0">
                <a:latin typeface="Cascadia Code Light" panose="020B0609020000020004" pitchFamily="49" charset="0"/>
                <a:ea typeface="仿宋" panose="02010609060101010101" pitchFamily="49" charset="-122"/>
                <a:cs typeface="Cascadia Code Light" panose="020B0609020000020004" pitchFamily="49" charset="0"/>
              </a:rPr>
              <a:t>e algorithms.</a:t>
            </a:r>
            <a:r>
              <a:rPr lang="en-US" altLang="zh-CN" sz="1800" dirty="0">
                <a:latin typeface="Cascadia Code Light" panose="020B0609020000020004" pitchFamily="49" charset="0"/>
                <a:ea typeface="仿宋" panose="02010609060101010101" pitchFamily="49" charset="-122"/>
                <a:cs typeface="Cascadia Code Light" panose="020B0609020000020004" pitchFamily="49" charset="0"/>
              </a:rPr>
              <a:t> </a:t>
            </a:r>
            <a:endParaRPr lang="zh-CN" altLang="en-US" dirty="0">
              <a:latin typeface="Cascadia Code Light" panose="020B0609020000020004" pitchFamily="49" charset="0"/>
              <a:ea typeface="微软雅黑" panose="020B0503020204020204" pitchFamily="34" charset="-122"/>
              <a:cs typeface="Cascadia Code Light" panose="020B0609020000020004" pitchFamily="49" charset="0"/>
            </a:endParaRPr>
          </a:p>
        </p:txBody>
      </p:sp>
      <p:sp>
        <p:nvSpPr>
          <p:cNvPr id="17" name="文本框 16">
            <a:extLst>
              <a:ext uri="{FF2B5EF4-FFF2-40B4-BE49-F238E27FC236}">
                <a16:creationId xmlns:a16="http://schemas.microsoft.com/office/drawing/2014/main" id="{43F3460F-760C-FCFF-7460-C78FFCBB7345}"/>
              </a:ext>
            </a:extLst>
          </p:cNvPr>
          <p:cNvSpPr txBox="1"/>
          <p:nvPr/>
        </p:nvSpPr>
        <p:spPr>
          <a:xfrm>
            <a:off x="4438153" y="2917159"/>
            <a:ext cx="6785000" cy="646331"/>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And we prepared all relevant matters of this pre together.</a:t>
            </a:r>
            <a:endParaRPr lang="zh-CN" altLang="en-US" dirty="0">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410855541"/>
      </p:ext>
    </p:extLst>
  </p:cSld>
  <p:clrMapOvr>
    <a:masterClrMapping/>
  </p:clrMapOvr>
  <mc:AlternateContent xmlns:mc="http://schemas.openxmlformats.org/markup-compatibility/2006" xmlns:p14="http://schemas.microsoft.com/office/powerpoint/2010/main">
    <mc:Choice Requires="p14">
      <p:transition spd="slow" p14:dur="2000" advTm="158"/>
    </mc:Choice>
    <mc:Fallback xmlns="">
      <p:transition spd="slow" advTm="1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latin typeface="Cascadia Code" panose="020B0609020000020004" pitchFamily="49" charset="0"/>
                <a:cs typeface="Cascadia Code" panose="020B0609020000020004" pitchFamily="49" charset="0"/>
              </a:rPr>
              <a:t>The </a:t>
            </a:r>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Reasons</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1</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Make some amazing games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309049"/>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Have better understanding of Computer graphics</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523220"/>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Need better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Quality</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Fluency</a:t>
            </a:r>
          </a:p>
          <a:p>
            <a:r>
              <a:rPr lang="en-US" altLang="zh-CN" sz="1400" dirty="0">
                <a:latin typeface="Cascadia Code Light" panose="020B0609020000020004" pitchFamily="49" charset="0"/>
                <a:cs typeface="Cascadia Code Light" panose="020B0609020000020004" pitchFamily="49" charset="0"/>
              </a:rPr>
              <a:t>E.g., excellent gaming technology and higher FPS</a:t>
            </a:r>
            <a:endParaRPr lang="zh-CN" altLang="en-US" sz="1400" dirty="0">
              <a:latin typeface="Cascadia Code Light" panose="020B0609020000020004" pitchFamily="49" charset="0"/>
              <a:cs typeface="Cascadia Code Light" panose="020B0609020000020004" pitchFamily="49" charset="0"/>
            </a:endParaRPr>
          </a:p>
        </p:txBody>
      </p:sp>
      <p:sp>
        <p:nvSpPr>
          <p:cNvPr id="11" name="文本框 10">
            <a:extLst>
              <a:ext uri="{FF2B5EF4-FFF2-40B4-BE49-F238E27FC236}">
                <a16:creationId xmlns:a16="http://schemas.microsoft.com/office/drawing/2014/main" id="{9AD3F44B-4A1B-9A2B-000D-F35223C004CA}"/>
              </a:ext>
            </a:extLst>
          </p:cNvPr>
          <p:cNvSpPr txBox="1"/>
          <p:nvPr/>
        </p:nvSpPr>
        <p:spPr>
          <a:xfrm>
            <a:off x="5218771" y="467838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Focus on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Lighting</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Shadow</a:t>
            </a:r>
            <a:endParaRPr lang="zh-CN" altLang="en-US" sz="1400" dirty="0">
              <a:solidFill>
                <a:schemeClr val="accent2">
                  <a:lumMod val="60000"/>
                  <a:lumOff val="40000"/>
                </a:schemeClr>
              </a:solidFill>
              <a:latin typeface="Cascadia Code Light" panose="020B0609020000020004" pitchFamily="49" charset="0"/>
              <a:cs typeface="Cascadia Code Light" panose="020B0609020000020004" pitchFamily="49" charset="0"/>
            </a:endParaRPr>
          </a:p>
        </p:txBody>
      </p:sp>
      <p:sp>
        <p:nvSpPr>
          <p:cNvPr id="3" name="矩形 2">
            <a:extLst>
              <a:ext uri="{FF2B5EF4-FFF2-40B4-BE49-F238E27FC236}">
                <a16:creationId xmlns:a16="http://schemas.microsoft.com/office/drawing/2014/main" id="{C22F6D7D-E027-4B4A-5201-AB06E031018B}"/>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1471109"/>
      </p:ext>
    </p:extLst>
  </p:cSld>
  <p:clrMapOvr>
    <a:masterClrMapping/>
  </p:clrMapOvr>
  <mc:AlternateContent xmlns:mc="http://schemas.openxmlformats.org/markup-compatibility/2006" xmlns:p14="http://schemas.microsoft.com/office/powerpoint/2010/main">
    <mc:Choice Requires="p14">
      <p:transition spd="slow" p14:dur="2000" advTm="398"/>
    </mc:Choice>
    <mc:Fallback xmlns="">
      <p:transition spd="slow" advTm="3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Lighting</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dirty="0">
                <a:ln w="0"/>
                <a:effectLst>
                  <a:outerShdw blurRad="50800" dist="38100" dir="10800000" algn="r" rotWithShape="0">
                    <a:prstClr val="black">
                      <a:alpha val="40000"/>
                    </a:prstClr>
                  </a:outerShdw>
                </a:effectLst>
              </a:rPr>
              <a:t>2</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Phong Lighting Model</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Physically Based Rendering</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Suppose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perfect</a:t>
            </a:r>
            <a:r>
              <a:rPr lang="en-US" altLang="zh-CN" sz="1400" dirty="0">
                <a:latin typeface="Cascadia Code Light" panose="020B0609020000020004" pitchFamily="49" charset="0"/>
                <a:cs typeface="Cascadia Code Light" panose="020B0609020000020004" pitchFamily="49" charset="0"/>
              </a:rPr>
              <a:t> surface</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Based on the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microfacet</a:t>
            </a:r>
            <a:r>
              <a:rPr lang="en-US" altLang="zh-CN" sz="1400" dirty="0">
                <a:latin typeface="Cascadia Code Light" panose="020B0609020000020004" pitchFamily="49" charset="0"/>
                <a:cs typeface="Cascadia Code Light" panose="020B0609020000020004" pitchFamily="49" charset="0"/>
              </a:rPr>
              <a:t> surface</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Be energy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conserving</a:t>
            </a:r>
          </a:p>
        </p:txBody>
      </p:sp>
      <p:sp>
        <p:nvSpPr>
          <p:cNvPr id="16" name="文本框 15">
            <a:extLst>
              <a:ext uri="{FF2B5EF4-FFF2-40B4-BE49-F238E27FC236}">
                <a16:creationId xmlns:a16="http://schemas.microsoft.com/office/drawing/2014/main" id="{5CFAADCA-8A9A-810E-7C2E-1FC57D2B9E76}"/>
              </a:ext>
            </a:extLst>
          </p:cNvPr>
          <p:cNvSpPr txBox="1"/>
          <p:nvPr/>
        </p:nvSpPr>
        <p:spPr>
          <a:xfrm>
            <a:off x="5233919" y="5176604"/>
            <a:ext cx="5881617" cy="523220"/>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Reproduction physical based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BRDF</a:t>
            </a:r>
            <a:r>
              <a:rPr lang="en-US" altLang="zh-CN" sz="1400" dirty="0">
                <a:latin typeface="Cascadia Code Light" panose="020B0609020000020004" pitchFamily="49" charset="0"/>
                <a:cs typeface="Cascadia Code Light" panose="020B0609020000020004" pitchFamily="49" charset="0"/>
              </a:rPr>
              <a:t>(Bidirectional Reflection Distribution Function)</a:t>
            </a:r>
            <a:endPar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4193626"/>
      </p:ext>
    </p:extLst>
  </p:cSld>
  <p:clrMapOvr>
    <a:masterClrMapping/>
  </p:clrMapOvr>
  <mc:AlternateContent xmlns:mc="http://schemas.openxmlformats.org/markup-compatibility/2006" xmlns:p14="http://schemas.microsoft.com/office/powerpoint/2010/main">
    <mc:Choice Requires="p14">
      <p:transition spd="slow" p14:dur="2000" advTm="1965"/>
    </mc:Choice>
    <mc:Fallback xmlns="">
      <p:transition spd="slow" advTm="19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tx1"/>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40144" y="1767598"/>
            <a:ext cx="2806423" cy="1754326"/>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How do we describe a </a:t>
            </a:r>
            <a:r>
              <a:rPr lang="en-US" altLang="zh-CN" sz="3600" dirty="0">
                <a:solidFill>
                  <a:schemeClr val="accent2">
                    <a:lumMod val="40000"/>
                    <a:lumOff val="60000"/>
                  </a:schemeClr>
                </a:solidFill>
                <a:latin typeface="Cascadia Code" panose="020B0609020000020004" pitchFamily="49" charset="0"/>
                <a:cs typeface="Cascadia Code" panose="020B0609020000020004" pitchFamily="49" charset="0"/>
              </a:rPr>
              <a:t>surface</a:t>
            </a:r>
            <a:endParaRPr lang="zh-CN" altLang="en-US" sz="36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3865110"/>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endParaRPr>
          </a:p>
        </p:txBody>
      </p:sp>
      <p:pic>
        <p:nvPicPr>
          <p:cNvPr id="6" name="图片 5" descr="图片包含 游戏机, 电脑, 桌子, 表面&#10;&#10;描述已自动生成">
            <a:extLst>
              <a:ext uri="{FF2B5EF4-FFF2-40B4-BE49-F238E27FC236}">
                <a16:creationId xmlns:a16="http://schemas.microsoft.com/office/drawing/2014/main" id="{D939BBF5-CD96-AFA5-320C-91080006CA27}"/>
              </a:ext>
            </a:extLst>
          </p:cNvPr>
          <p:cNvPicPr>
            <a:picLocks noChangeAspect="1"/>
          </p:cNvPicPr>
          <p:nvPr/>
        </p:nvPicPr>
        <p:blipFill rotWithShape="1">
          <a:blip r:embed="rId3">
            <a:extLst>
              <a:ext uri="{28A0092B-C50C-407E-A947-70E740481C1C}">
                <a14:useLocalDpi xmlns:a14="http://schemas.microsoft.com/office/drawing/2010/main" val="0"/>
              </a:ext>
            </a:extLst>
          </a:blip>
          <a:srcRect l="24336" t="30175" r="44366" b="27854"/>
          <a:stretch/>
        </p:blipFill>
        <p:spPr>
          <a:xfrm>
            <a:off x="8287746" y="136024"/>
            <a:ext cx="1887945" cy="1887940"/>
          </a:xfrm>
          <a:prstGeom prst="rect">
            <a:avLst/>
          </a:prstGeom>
        </p:spPr>
      </p:pic>
      <p:pic>
        <p:nvPicPr>
          <p:cNvPr id="8" name="图片 7" descr="桌子上的鸡蛋&#10;&#10;描述已自动生成">
            <a:extLst>
              <a:ext uri="{FF2B5EF4-FFF2-40B4-BE49-F238E27FC236}">
                <a16:creationId xmlns:a16="http://schemas.microsoft.com/office/drawing/2014/main" id="{DA10520C-8B0E-CDDC-322D-DC162553BCAA}"/>
              </a:ext>
            </a:extLst>
          </p:cNvPr>
          <p:cNvPicPr>
            <a:picLocks noChangeAspect="1"/>
          </p:cNvPicPr>
          <p:nvPr/>
        </p:nvPicPr>
        <p:blipFill rotWithShape="1">
          <a:blip r:embed="rId4">
            <a:extLst>
              <a:ext uri="{28A0092B-C50C-407E-A947-70E740481C1C}">
                <a14:useLocalDpi xmlns:a14="http://schemas.microsoft.com/office/drawing/2010/main" val="0"/>
              </a:ext>
            </a:extLst>
          </a:blip>
          <a:srcRect l="25226" t="29016" r="43499" b="29016"/>
          <a:stretch/>
        </p:blipFill>
        <p:spPr>
          <a:xfrm>
            <a:off x="10175691" y="136024"/>
            <a:ext cx="1887940" cy="1887940"/>
          </a:xfrm>
          <a:prstGeom prst="rect">
            <a:avLst/>
          </a:prstGeom>
        </p:spPr>
      </p:pic>
      <p:sp>
        <p:nvSpPr>
          <p:cNvPr id="9" name="文本框 8">
            <a:extLst>
              <a:ext uri="{FF2B5EF4-FFF2-40B4-BE49-F238E27FC236}">
                <a16:creationId xmlns:a16="http://schemas.microsoft.com/office/drawing/2014/main" id="{7A3BE674-C199-EE29-5C08-C3379F308300}"/>
              </a:ext>
            </a:extLst>
          </p:cNvPr>
          <p:cNvSpPr txBox="1"/>
          <p:nvPr/>
        </p:nvSpPr>
        <p:spPr>
          <a:xfrm>
            <a:off x="6739777" y="920097"/>
            <a:ext cx="3011606"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Roughness=0.2</a:t>
            </a:r>
            <a:endParaRPr lang="zh-CN" altLang="en-US" sz="1400" dirty="0">
              <a:latin typeface="Cascadia Code Light" panose="020B0609020000020004" pitchFamily="49" charset="0"/>
              <a:cs typeface="Cascadia Code Light" panose="020B0609020000020004" pitchFamily="49" charset="0"/>
            </a:endParaRPr>
          </a:p>
        </p:txBody>
      </p:sp>
      <p:pic>
        <p:nvPicPr>
          <p:cNvPr id="12" name="图片 11" descr="桌子上的鸡蛋&#10;&#10;描述已自动生成">
            <a:extLst>
              <a:ext uri="{FF2B5EF4-FFF2-40B4-BE49-F238E27FC236}">
                <a16:creationId xmlns:a16="http://schemas.microsoft.com/office/drawing/2014/main" id="{766D334C-4DE5-39EE-EFA4-7494A2AF4996}"/>
              </a:ext>
            </a:extLst>
          </p:cNvPr>
          <p:cNvPicPr>
            <a:picLocks noChangeAspect="1"/>
          </p:cNvPicPr>
          <p:nvPr/>
        </p:nvPicPr>
        <p:blipFill rotWithShape="1">
          <a:blip r:embed="rId5">
            <a:extLst>
              <a:ext uri="{28A0092B-C50C-407E-A947-70E740481C1C}">
                <a14:useLocalDpi xmlns:a14="http://schemas.microsoft.com/office/drawing/2010/main" val="0"/>
              </a:ext>
            </a:extLst>
          </a:blip>
          <a:srcRect l="24870" t="28816" r="43856" b="29214"/>
          <a:stretch/>
        </p:blipFill>
        <p:spPr>
          <a:xfrm>
            <a:off x="8287751" y="2023540"/>
            <a:ext cx="1887939" cy="1887939"/>
          </a:xfrm>
          <a:prstGeom prst="rect">
            <a:avLst/>
          </a:prstGeom>
        </p:spPr>
      </p:pic>
      <p:sp>
        <p:nvSpPr>
          <p:cNvPr id="14" name="文本框 13">
            <a:extLst>
              <a:ext uri="{FF2B5EF4-FFF2-40B4-BE49-F238E27FC236}">
                <a16:creationId xmlns:a16="http://schemas.microsoft.com/office/drawing/2014/main" id="{CC4C6B45-D8A6-BA39-795C-A6B3E1E9281C}"/>
              </a:ext>
            </a:extLst>
          </p:cNvPr>
          <p:cNvSpPr txBox="1"/>
          <p:nvPr/>
        </p:nvSpPr>
        <p:spPr>
          <a:xfrm>
            <a:off x="6739777" y="2717607"/>
            <a:ext cx="1776872"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Roughness=0.5</a:t>
            </a:r>
            <a:endParaRPr lang="zh-CN" altLang="en-US" sz="1400" dirty="0">
              <a:latin typeface="Cascadia Code Light" panose="020B0609020000020004" pitchFamily="49" charset="0"/>
              <a:cs typeface="Cascadia Code Light" panose="020B0609020000020004" pitchFamily="49" charset="0"/>
            </a:endParaRPr>
          </a:p>
        </p:txBody>
      </p:sp>
      <p:sp>
        <p:nvSpPr>
          <p:cNvPr id="15" name="文本框 14">
            <a:extLst>
              <a:ext uri="{FF2B5EF4-FFF2-40B4-BE49-F238E27FC236}">
                <a16:creationId xmlns:a16="http://schemas.microsoft.com/office/drawing/2014/main" id="{1F8218E0-D6A4-1C36-80AB-4A3184720C1E}"/>
              </a:ext>
            </a:extLst>
          </p:cNvPr>
          <p:cNvSpPr txBox="1"/>
          <p:nvPr/>
        </p:nvSpPr>
        <p:spPr>
          <a:xfrm>
            <a:off x="8287746" y="3998634"/>
            <a:ext cx="1887939" cy="307777"/>
          </a:xfrm>
          <a:prstGeom prst="rect">
            <a:avLst/>
          </a:prstGeom>
          <a:noFill/>
        </p:spPr>
        <p:txBody>
          <a:bodyPr wrap="square" rtlCol="0">
            <a:spAutoFit/>
          </a:bodyPr>
          <a:lstStyle/>
          <a:p>
            <a:pPr algn="ctr"/>
            <a:r>
              <a:rPr lang="en-US" altLang="zh-CN" sz="1400" dirty="0">
                <a:latin typeface="Cascadia Code Light" panose="020B0609020000020004" pitchFamily="49" charset="0"/>
                <a:cs typeface="Cascadia Code Light" panose="020B0609020000020004" pitchFamily="49" charset="0"/>
              </a:rPr>
              <a:t>Metallic=0.8</a:t>
            </a:r>
            <a:endParaRPr lang="zh-CN" altLang="en-US" sz="1400" dirty="0">
              <a:latin typeface="Cascadia Code Light" panose="020B0609020000020004" pitchFamily="49" charset="0"/>
              <a:cs typeface="Cascadia Code Light" panose="020B0609020000020004" pitchFamily="49" charset="0"/>
            </a:endParaRPr>
          </a:p>
        </p:txBody>
      </p:sp>
      <p:pic>
        <p:nvPicPr>
          <p:cNvPr id="23" name="图片 22" descr="桌子上的鸡蛋&#10;&#10;描述已自动生成">
            <a:extLst>
              <a:ext uri="{FF2B5EF4-FFF2-40B4-BE49-F238E27FC236}">
                <a16:creationId xmlns:a16="http://schemas.microsoft.com/office/drawing/2014/main" id="{5A302DC0-69B6-48F1-9C54-FB6774CFB922}"/>
              </a:ext>
            </a:extLst>
          </p:cNvPr>
          <p:cNvPicPr>
            <a:picLocks noChangeAspect="1"/>
          </p:cNvPicPr>
          <p:nvPr/>
        </p:nvPicPr>
        <p:blipFill rotWithShape="1">
          <a:blip r:embed="rId6">
            <a:extLst>
              <a:ext uri="{28A0092B-C50C-407E-A947-70E740481C1C}">
                <a14:useLocalDpi xmlns:a14="http://schemas.microsoft.com/office/drawing/2010/main" val="0"/>
              </a:ext>
            </a:extLst>
          </a:blip>
          <a:srcRect l="24335" t="30050" r="44405" b="27981"/>
          <a:stretch/>
        </p:blipFill>
        <p:spPr>
          <a:xfrm>
            <a:off x="10175691" y="2023540"/>
            <a:ext cx="1887939" cy="1887939"/>
          </a:xfrm>
          <a:prstGeom prst="rect">
            <a:avLst/>
          </a:prstGeom>
        </p:spPr>
      </p:pic>
      <p:sp>
        <p:nvSpPr>
          <p:cNvPr id="24" name="文本框 23">
            <a:extLst>
              <a:ext uri="{FF2B5EF4-FFF2-40B4-BE49-F238E27FC236}">
                <a16:creationId xmlns:a16="http://schemas.microsoft.com/office/drawing/2014/main" id="{FA78A1B9-1577-7DB9-CC79-DBE169260ED1}"/>
              </a:ext>
            </a:extLst>
          </p:cNvPr>
          <p:cNvSpPr txBox="1"/>
          <p:nvPr/>
        </p:nvSpPr>
        <p:spPr>
          <a:xfrm>
            <a:off x="10175691" y="3998633"/>
            <a:ext cx="1887939" cy="307777"/>
          </a:xfrm>
          <a:prstGeom prst="rect">
            <a:avLst/>
          </a:prstGeom>
          <a:noFill/>
        </p:spPr>
        <p:txBody>
          <a:bodyPr wrap="square" rtlCol="0">
            <a:spAutoFit/>
          </a:bodyPr>
          <a:lstStyle/>
          <a:p>
            <a:pPr algn="ctr"/>
            <a:r>
              <a:rPr lang="en-US" altLang="zh-CN" sz="1400" dirty="0">
                <a:latin typeface="Cascadia Code Light" panose="020B0609020000020004" pitchFamily="49" charset="0"/>
                <a:cs typeface="Cascadia Code Light" panose="020B0609020000020004" pitchFamily="49" charset="0"/>
              </a:rPr>
              <a:t>Metallic=0.5</a:t>
            </a:r>
            <a:endParaRPr lang="zh-CN" altLang="en-US" sz="1400" dirty="0">
              <a:latin typeface="Cascadia Code Light" panose="020B0609020000020004" pitchFamily="49" charset="0"/>
              <a:cs typeface="Cascadia Code Light" panose="020B0609020000020004" pitchFamily="49" charset="0"/>
            </a:endParaRPr>
          </a:p>
        </p:txBody>
      </p:sp>
      <p:sp>
        <p:nvSpPr>
          <p:cNvPr id="25" name="矩形 24">
            <a:extLst>
              <a:ext uri="{FF2B5EF4-FFF2-40B4-BE49-F238E27FC236}">
                <a16:creationId xmlns:a16="http://schemas.microsoft.com/office/drawing/2014/main" id="{621F2649-1B6D-A050-4C04-68014C451EC6}"/>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E6AFC9-DD42-A927-C0B9-806590AA51F4}"/>
              </a:ext>
            </a:extLst>
          </p:cNvPr>
          <p:cNvSpPr/>
          <p:nvPr/>
        </p:nvSpPr>
        <p:spPr>
          <a:xfrm>
            <a:off x="8282190" y="4114800"/>
            <a:ext cx="107051" cy="2743200"/>
          </a:xfrm>
          <a:prstGeom prst="rect">
            <a:avLst/>
          </a:prstGeom>
          <a:solidFill>
            <a:schemeClr val="accent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2D505E4-CDD9-E35B-63E9-41486E0C41E2}"/>
              </a:ext>
            </a:extLst>
          </p:cNvPr>
          <p:cNvSpPr/>
          <p:nvPr/>
        </p:nvSpPr>
        <p:spPr>
          <a:xfrm>
            <a:off x="2846567" y="2520514"/>
            <a:ext cx="4074120"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934E9E3B-9AE9-8A53-16E5-07DE41856E07}"/>
              </a:ext>
            </a:extLst>
          </p:cNvPr>
          <p:cNvSpPr txBox="1"/>
          <p:nvPr/>
        </p:nvSpPr>
        <p:spPr>
          <a:xfrm>
            <a:off x="3859637" y="4306410"/>
            <a:ext cx="4210701" cy="2031325"/>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Suppose all materials’ surfaces are composed of many tiny planes with different orientations. Smoother leads to order, rougher leads to disorder.</a:t>
            </a:r>
          </a:p>
          <a:p>
            <a:endParaRPr lang="en-US" altLang="zh-CN" sz="1400" dirty="0">
              <a:latin typeface="Cascadia Code Light" panose="020B0609020000020004" pitchFamily="49" charset="0"/>
              <a:cs typeface="Cascadia Code Light" panose="020B0609020000020004" pitchFamily="49" charset="0"/>
            </a:endParaRPr>
          </a:p>
          <a:p>
            <a:r>
              <a:rPr lang="en-US" altLang="zh-CN" sz="1400" dirty="0">
                <a:latin typeface="Cascadia Code Light" panose="020B0609020000020004" pitchFamily="49" charset="0"/>
                <a:cs typeface="Cascadia Code Light" panose="020B0609020000020004" pitchFamily="49" charset="0"/>
              </a:rPr>
              <a:t>To be more specific, roughness describes the probability that the half-angle vector coincides with the normal direction of </a:t>
            </a:r>
            <a:r>
              <a:rPr lang="en-US" altLang="zh-CN" sz="1400">
                <a:latin typeface="Cascadia Code Light" panose="020B0609020000020004" pitchFamily="49" charset="0"/>
                <a:cs typeface="Cascadia Code Light" panose="020B0609020000020004" pitchFamily="49" charset="0"/>
              </a:rPr>
              <a:t>the microfacet.</a:t>
            </a:r>
            <a:endParaRPr lang="zh-CN" altLang="en-US" sz="1400" dirty="0">
              <a:latin typeface="Cascadia Code Light" panose="020B0609020000020004" pitchFamily="49" charset="0"/>
              <a:cs typeface="Cascadia Code Light" panose="020B0609020000020004" pitchFamily="49" charset="0"/>
            </a:endParaRPr>
          </a:p>
        </p:txBody>
      </p:sp>
      <p:sp>
        <p:nvSpPr>
          <p:cNvPr id="33" name="文本框 32">
            <a:extLst>
              <a:ext uri="{FF2B5EF4-FFF2-40B4-BE49-F238E27FC236}">
                <a16:creationId xmlns:a16="http://schemas.microsoft.com/office/drawing/2014/main" id="{E29DC42A-A82C-E8D0-CC02-4598CB976386}"/>
              </a:ext>
            </a:extLst>
          </p:cNvPr>
          <p:cNvSpPr txBox="1"/>
          <p:nvPr/>
        </p:nvSpPr>
        <p:spPr>
          <a:xfrm>
            <a:off x="2987326" y="600278"/>
            <a:ext cx="3611691" cy="1815882"/>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Metal Materials have no diffuse reflection, that is, only specular highlights. This is due to the complex refractive index of the metal, and the light will attenuate quickly after entering the metal. So, the scattering part is very small.</a:t>
            </a:r>
            <a:endParaRPr lang="zh-CN" altLang="en-US" sz="1400" dirty="0">
              <a:latin typeface="Cascadia Code Light" panose="020B0609020000020004" pitchFamily="49" charset="0"/>
              <a:cs typeface="Cascadia Code Light" panose="020B0609020000020004" pitchFamily="49" charset="0"/>
            </a:endParaRPr>
          </a:p>
        </p:txBody>
      </p:sp>
      <p:sp>
        <p:nvSpPr>
          <p:cNvPr id="34" name="椭圆 33">
            <a:extLst>
              <a:ext uri="{FF2B5EF4-FFF2-40B4-BE49-F238E27FC236}">
                <a16:creationId xmlns:a16="http://schemas.microsoft.com/office/drawing/2014/main" id="{2AEA5FC9-185D-C4C3-B442-4119F0E5088E}"/>
              </a:ext>
            </a:extLst>
          </p:cNvPr>
          <p:cNvSpPr/>
          <p:nvPr/>
        </p:nvSpPr>
        <p:spPr>
          <a:xfrm>
            <a:off x="3902205" y="4119855"/>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3AE2FA5-15A6-4705-2B49-BD30F429899E}"/>
              </a:ext>
            </a:extLst>
          </p:cNvPr>
          <p:cNvSpPr/>
          <p:nvPr/>
        </p:nvSpPr>
        <p:spPr>
          <a:xfrm>
            <a:off x="3027470" y="423208"/>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D325292-0EB7-0FCA-7DEA-5C7439250A4E}"/>
              </a:ext>
            </a:extLst>
          </p:cNvPr>
          <p:cNvSpPr txBox="1"/>
          <p:nvPr/>
        </p:nvSpPr>
        <p:spPr>
          <a:xfrm>
            <a:off x="4179946" y="3967855"/>
            <a:ext cx="2984066" cy="369332"/>
          </a:xfrm>
          <a:prstGeom prst="rect">
            <a:avLst/>
          </a:prstGeom>
          <a:noFill/>
        </p:spPr>
        <p:txBody>
          <a:bodyPr wrap="square" rtlCol="0">
            <a:spAutoFit/>
          </a:bodyPr>
          <a:lstStyle/>
          <a:p>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Roughness</a:t>
            </a:r>
            <a:endParaRPr lang="zh-CN" altLang="en-US"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
        <p:nvSpPr>
          <p:cNvPr id="3" name="文本框 2">
            <a:extLst>
              <a:ext uri="{FF2B5EF4-FFF2-40B4-BE49-F238E27FC236}">
                <a16:creationId xmlns:a16="http://schemas.microsoft.com/office/drawing/2014/main" id="{F2C18C41-37B0-8F05-95C3-0DDC79B11849}"/>
              </a:ext>
            </a:extLst>
          </p:cNvPr>
          <p:cNvSpPr txBox="1"/>
          <p:nvPr/>
        </p:nvSpPr>
        <p:spPr>
          <a:xfrm>
            <a:off x="3291691" y="299399"/>
            <a:ext cx="2984066" cy="369332"/>
          </a:xfrm>
          <a:prstGeom prst="rect">
            <a:avLst/>
          </a:prstGeom>
          <a:noFill/>
        </p:spPr>
        <p:txBody>
          <a:bodyPr wrap="square" rtlCol="0">
            <a:spAutoFit/>
          </a:bodyPr>
          <a:lstStyle/>
          <a:p>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Metallic</a:t>
            </a:r>
            <a:endParaRPr lang="zh-CN" altLang="en-US"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854901692"/>
      </p:ext>
    </p:extLst>
  </p:cSld>
  <p:clrMapOvr>
    <a:masterClrMapping/>
  </p:clrMapOvr>
  <mc:AlternateContent xmlns:mc="http://schemas.openxmlformats.org/markup-compatibility/2006" xmlns:p14="http://schemas.microsoft.com/office/powerpoint/2010/main">
    <mc:Choice Requires="p14">
      <p:transition spd="slow" p14:dur="2000" advTm="2229"/>
    </mc:Choice>
    <mc:Fallback xmlns="">
      <p:transition spd="slow" advTm="22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pic>
        <p:nvPicPr>
          <p:cNvPr id="11" name="图片 10" descr="图片包含 台球, 室内, 桌子, 表面&#10;&#10;描述已自动生成">
            <a:extLst>
              <a:ext uri="{FF2B5EF4-FFF2-40B4-BE49-F238E27FC236}">
                <a16:creationId xmlns:a16="http://schemas.microsoft.com/office/drawing/2014/main" id="{7066C00E-4D1F-C783-79D5-B8A3A5B65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21" y="831881"/>
            <a:ext cx="3936311" cy="2930540"/>
          </a:xfrm>
          <a:prstGeom prst="rect">
            <a:avLst/>
          </a:prstGeom>
        </p:spPr>
      </p:pic>
      <p:pic>
        <p:nvPicPr>
          <p:cNvPr id="13" name="图片 12" descr="桌子上的鸡蛋&#10;&#10;描述已自动生成">
            <a:extLst>
              <a:ext uri="{FF2B5EF4-FFF2-40B4-BE49-F238E27FC236}">
                <a16:creationId xmlns:a16="http://schemas.microsoft.com/office/drawing/2014/main" id="{D8F05851-B9E6-D7C8-16E8-A7488EE6F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51" y="831881"/>
            <a:ext cx="3936311" cy="2930540"/>
          </a:xfrm>
          <a:prstGeom prst="rect">
            <a:avLst/>
          </a:prstGeom>
        </p:spPr>
      </p:pic>
      <p:sp>
        <p:nvSpPr>
          <p:cNvPr id="16" name="文本框 15">
            <a:extLst>
              <a:ext uri="{FF2B5EF4-FFF2-40B4-BE49-F238E27FC236}">
                <a16:creationId xmlns:a16="http://schemas.microsoft.com/office/drawing/2014/main" id="{05A4C2BA-E673-C79E-C4F0-4C488DA45533}"/>
              </a:ext>
            </a:extLst>
          </p:cNvPr>
          <p:cNvSpPr txBox="1"/>
          <p:nvPr/>
        </p:nvSpPr>
        <p:spPr>
          <a:xfrm>
            <a:off x="226660" y="1192195"/>
            <a:ext cx="2472759" cy="707886"/>
          </a:xfrm>
          <a:prstGeom prst="rect">
            <a:avLst/>
          </a:prstGeom>
          <a:noFill/>
        </p:spPr>
        <p:txBody>
          <a:bodyPr wrap="square" rtlCol="0">
            <a:spAutoFit/>
          </a:bodyPr>
          <a:lstStyle/>
          <a:p>
            <a:pPr algn="ctr"/>
            <a:r>
              <a:rPr lang="en-US" altLang="zh-CN" sz="4000" dirty="0">
                <a:solidFill>
                  <a:schemeClr val="accent2">
                    <a:lumMod val="40000"/>
                    <a:lumOff val="60000"/>
                  </a:schemeClr>
                </a:solidFill>
                <a:latin typeface="Cascadia Code" panose="020B0609020000020004" pitchFamily="49" charset="0"/>
                <a:cs typeface="Cascadia Code" panose="020B0609020000020004" pitchFamily="49" charset="0"/>
              </a:rPr>
              <a:t>Compare</a:t>
            </a:r>
            <a:endParaRPr lang="zh-CN" altLang="en-US" sz="4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1900081"/>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20" name="文本框 19">
            <a:extLst>
              <a:ext uri="{FF2B5EF4-FFF2-40B4-BE49-F238E27FC236}">
                <a16:creationId xmlns:a16="http://schemas.microsoft.com/office/drawing/2014/main" id="{61973902-9B26-204A-6EE8-12E5AF188116}"/>
              </a:ext>
            </a:extLst>
          </p:cNvPr>
          <p:cNvSpPr txBox="1"/>
          <p:nvPr/>
        </p:nvSpPr>
        <p:spPr>
          <a:xfrm>
            <a:off x="3567967" y="5009128"/>
            <a:ext cx="8086864"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Phong is much simpler than PBR, so why people use PBR?</a:t>
            </a:r>
            <a:endParaRPr lang="zh-CN" altLang="en-US" dirty="0">
              <a:latin typeface="Cascadia Code Light" panose="020B0609020000020004" pitchFamily="49" charset="0"/>
              <a:cs typeface="Cascadia Code Light" panose="020B0609020000020004" pitchFamily="49" charset="0"/>
            </a:endParaRPr>
          </a:p>
        </p:txBody>
      </p:sp>
      <p:sp>
        <p:nvSpPr>
          <p:cNvPr id="21" name="文本框 20">
            <a:extLst>
              <a:ext uri="{FF2B5EF4-FFF2-40B4-BE49-F238E27FC236}">
                <a16:creationId xmlns:a16="http://schemas.microsoft.com/office/drawing/2014/main" id="{CD06B862-7C64-09CC-5DA2-0176F7F525E6}"/>
              </a:ext>
            </a:extLst>
          </p:cNvPr>
          <p:cNvSpPr txBox="1"/>
          <p:nvPr/>
        </p:nvSpPr>
        <p:spPr>
          <a:xfrm>
            <a:off x="575579" y="3040706"/>
            <a:ext cx="2631688" cy="830997"/>
          </a:xfrm>
          <a:prstGeom prst="rect">
            <a:avLst/>
          </a:prstGeom>
          <a:noFill/>
        </p:spPr>
        <p:txBody>
          <a:bodyPr wrap="square" rtlCol="0">
            <a:spAutoFit/>
          </a:bodyPr>
          <a:lstStyle/>
          <a:p>
            <a:r>
              <a:rPr lang="en-US" altLang="zh-CN" sz="1200" b="0" i="0" dirty="0">
                <a:solidFill>
                  <a:srgbClr val="000000"/>
                </a:solidFill>
                <a:effectLst/>
                <a:latin typeface="Cascadia Code Light" panose="020B0609020000020004" pitchFamily="49" charset="0"/>
                <a:cs typeface="Cascadia Code Light" panose="020B0609020000020004" pitchFamily="49" charset="0"/>
              </a:rPr>
              <a:t>Under single-light rendering</a:t>
            </a:r>
          </a:p>
          <a:p>
            <a:r>
              <a:rPr lang="en-US" altLang="zh-CN" sz="1200" b="0" i="0" dirty="0">
                <a:solidFill>
                  <a:srgbClr val="000000"/>
                </a:solidFill>
                <a:effectLst/>
                <a:latin typeface="Cascadia Code Light" panose="020B0609020000020004" pitchFamily="49" charset="0"/>
                <a:cs typeface="Cascadia Code Light" panose="020B0609020000020004" pitchFamily="49" charset="0"/>
              </a:rPr>
              <a:t>There is not a big gap</a:t>
            </a:r>
          </a:p>
          <a:p>
            <a:r>
              <a:rPr lang="en-US" altLang="zh-CN" sz="1200" dirty="0">
                <a:solidFill>
                  <a:srgbClr val="000000"/>
                </a:solidFill>
                <a:latin typeface="Cascadia Code Light" panose="020B0609020000020004" pitchFamily="49" charset="0"/>
                <a:cs typeface="Cascadia Code Light" panose="020B0609020000020004" pitchFamily="49" charset="0"/>
              </a:rPr>
              <a:t>Between Phong and PBR</a:t>
            </a:r>
            <a:endParaRPr lang="zh-CN" altLang="en-US" sz="1200" dirty="0">
              <a:latin typeface="Cascadia Code Light" panose="020B0609020000020004" pitchFamily="49" charset="0"/>
              <a:cs typeface="Cascadia Code Light" panose="020B0609020000020004" pitchFamily="49" charset="0"/>
            </a:endParaRPr>
          </a:p>
        </p:txBody>
      </p:sp>
      <p:sp>
        <p:nvSpPr>
          <p:cNvPr id="2" name="文本框 1">
            <a:extLst>
              <a:ext uri="{FF2B5EF4-FFF2-40B4-BE49-F238E27FC236}">
                <a16:creationId xmlns:a16="http://schemas.microsoft.com/office/drawing/2014/main" id="{83E9E39E-31EF-1040-0157-FB789241028C}"/>
              </a:ext>
            </a:extLst>
          </p:cNvPr>
          <p:cNvSpPr txBox="1"/>
          <p:nvPr/>
        </p:nvSpPr>
        <p:spPr>
          <a:xfrm>
            <a:off x="3950419" y="3871703"/>
            <a:ext cx="3046514" cy="338554"/>
          </a:xfrm>
          <a:prstGeom prst="rect">
            <a:avLst/>
          </a:prstGeom>
          <a:noFill/>
        </p:spPr>
        <p:txBody>
          <a:bodyPr wrap="square" rtlCol="0">
            <a:spAutoFit/>
          </a:bodyPr>
          <a:lstStyle/>
          <a:p>
            <a:pPr algn="ctr"/>
            <a:r>
              <a:rPr lang="en-US" altLang="zh-CN" sz="1600" dirty="0">
                <a:latin typeface="Cascadia Code Light" panose="020B0609020000020004" pitchFamily="49" charset="0"/>
                <a:cs typeface="Cascadia Code Light" panose="020B0609020000020004" pitchFamily="49" charset="0"/>
              </a:rPr>
              <a:t>Phong Lighting Model</a:t>
            </a:r>
            <a:endParaRPr lang="zh-CN" altLang="en-US" sz="1600" dirty="0"/>
          </a:p>
        </p:txBody>
      </p:sp>
      <p:sp>
        <p:nvSpPr>
          <p:cNvPr id="3" name="文本框 2">
            <a:extLst>
              <a:ext uri="{FF2B5EF4-FFF2-40B4-BE49-F238E27FC236}">
                <a16:creationId xmlns:a16="http://schemas.microsoft.com/office/drawing/2014/main" id="{DD5A1D06-7ED5-3CFE-EB12-27B9DE41A2CB}"/>
              </a:ext>
            </a:extLst>
          </p:cNvPr>
          <p:cNvSpPr txBox="1"/>
          <p:nvPr/>
        </p:nvSpPr>
        <p:spPr>
          <a:xfrm>
            <a:off x="8100785" y="3871703"/>
            <a:ext cx="3046514" cy="338554"/>
          </a:xfrm>
          <a:prstGeom prst="rect">
            <a:avLst/>
          </a:prstGeom>
          <a:noFill/>
        </p:spPr>
        <p:txBody>
          <a:bodyPr wrap="square" rtlCol="0">
            <a:spAutoFit/>
          </a:bodyPr>
          <a:lstStyle/>
          <a:p>
            <a:pPr algn="ctr"/>
            <a:r>
              <a:rPr lang="en-US" altLang="zh-CN" sz="1600" dirty="0">
                <a:latin typeface="Cascadia Code Light" panose="020B0609020000020004" pitchFamily="49" charset="0"/>
                <a:cs typeface="Cascadia Code Light" panose="020B0609020000020004" pitchFamily="49" charset="0"/>
              </a:rPr>
              <a:t>PBR</a:t>
            </a:r>
            <a:endParaRPr lang="zh-CN" altLang="en-US" sz="1600" dirty="0"/>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DF5F081-B10F-6324-8D31-06271D82EB0F}"/>
              </a:ext>
            </a:extLst>
          </p:cNvPr>
          <p:cNvSpPr/>
          <p:nvPr/>
        </p:nvSpPr>
        <p:spPr>
          <a:xfrm>
            <a:off x="3443074" y="4821787"/>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16594D1-D7E5-CB61-7150-5C9791EFD0EB}"/>
              </a:ext>
            </a:extLst>
          </p:cNvPr>
          <p:cNvSpPr/>
          <p:nvPr/>
        </p:nvSpPr>
        <p:spPr>
          <a:xfrm>
            <a:off x="1017767" y="4117518"/>
            <a:ext cx="1828800"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40000"/>
                  <a:lumOff val="60000"/>
                </a:schemeClr>
              </a:solidFill>
            </a:endParaRPr>
          </a:p>
        </p:txBody>
      </p:sp>
    </p:spTree>
    <p:extLst>
      <p:ext uri="{BB962C8B-B14F-4D97-AF65-F5344CB8AC3E}">
        <p14:creationId xmlns:p14="http://schemas.microsoft.com/office/powerpoint/2010/main" val="1118283843"/>
      </p:ext>
    </p:extLst>
  </p:cSld>
  <p:clrMapOvr>
    <a:masterClrMapping/>
  </p:clrMapOvr>
  <mc:AlternateContent xmlns:mc="http://schemas.openxmlformats.org/markup-compatibility/2006" xmlns:p14="http://schemas.microsoft.com/office/powerpoint/2010/main">
    <mc:Choice Requires="p14">
      <p:transition spd="slow" p14:dur="2000" advTm="1954"/>
    </mc:Choice>
    <mc:Fallback xmlns="">
      <p:transition spd="slow" advTm="19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26660" y="1192195"/>
            <a:ext cx="2472759" cy="1200329"/>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Lighting Equation</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2670245"/>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1016E19-9E66-67F3-610B-4F9D7361F46D}"/>
              </a:ext>
            </a:extLst>
          </p:cNvPr>
          <p:cNvSpPr txBox="1"/>
          <p:nvPr/>
        </p:nvSpPr>
        <p:spPr>
          <a:xfrm>
            <a:off x="1495215" y="2939526"/>
            <a:ext cx="1351352" cy="276999"/>
          </a:xfrm>
          <a:prstGeom prst="rect">
            <a:avLst/>
          </a:prstGeom>
          <a:noFill/>
        </p:spPr>
        <p:txBody>
          <a:bodyPr wrap="square" rtlCol="0">
            <a:spAutoFit/>
          </a:bodyPr>
          <a:lstStyle/>
          <a:p>
            <a:r>
              <a:rPr lang="en-US" altLang="zh-CN" sz="1200" dirty="0">
                <a:solidFill>
                  <a:srgbClr val="000000"/>
                </a:solidFill>
                <a:latin typeface="Cascadia Code Light" panose="020B0609020000020004" pitchFamily="49" charset="0"/>
                <a:cs typeface="Cascadia Code Light" panose="020B0609020000020004" pitchFamily="49" charset="0"/>
              </a:rPr>
              <a:t>Heavy Math!!!</a:t>
            </a:r>
            <a:endParaRPr lang="zh-CN" altLang="en-US" sz="1200" dirty="0">
              <a:latin typeface="Cascadia Code Light" panose="020B0609020000020004" pitchFamily="49" charset="0"/>
              <a:cs typeface="Cascadia Code Light" panose="020B0609020000020004" pitchFamily="49" charset="0"/>
            </a:endParaRPr>
          </a:p>
        </p:txBody>
      </p:sp>
      <p:pic>
        <p:nvPicPr>
          <p:cNvPr id="6" name="图形 5">
            <a:extLst>
              <a:ext uri="{FF2B5EF4-FFF2-40B4-BE49-F238E27FC236}">
                <a16:creationId xmlns:a16="http://schemas.microsoft.com/office/drawing/2014/main" id="{F7EBB252-2A8B-C616-CD16-F2AB97632C09}"/>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4014315" y="1532776"/>
            <a:ext cx="6165418" cy="519165"/>
          </a:xfrm>
          <a:prstGeom prst="rect">
            <a:avLst/>
          </a:prstGeom>
        </p:spPr>
      </p:pic>
      <p:sp>
        <p:nvSpPr>
          <p:cNvPr id="9" name="文本框 8">
            <a:extLst>
              <a:ext uri="{FF2B5EF4-FFF2-40B4-BE49-F238E27FC236}">
                <a16:creationId xmlns:a16="http://schemas.microsoft.com/office/drawing/2014/main" id="{887DF297-2CE0-8B9B-68A5-462EBE30ACDA}"/>
              </a:ext>
            </a:extLst>
          </p:cNvPr>
          <p:cNvSpPr txBox="1"/>
          <p:nvPr/>
        </p:nvSpPr>
        <p:spPr>
          <a:xfrm>
            <a:off x="3010829" y="877900"/>
            <a:ext cx="7239372" cy="400110"/>
          </a:xfrm>
          <a:prstGeom prst="rect">
            <a:avLst/>
          </a:prstGeom>
          <a:noFill/>
        </p:spPr>
        <p:txBody>
          <a:bodyPr wrap="square" rtlCol="0">
            <a:spAutoFit/>
          </a:bodyPr>
          <a:lstStyle/>
          <a:p>
            <a:r>
              <a:rPr lang="en-US" altLang="zh-CN" sz="2000" dirty="0">
                <a:latin typeface="Cascadia Code Light" panose="020B0609020000020004" pitchFamily="49" charset="0"/>
                <a:cs typeface="Cascadia Code Light" panose="020B0609020000020004" pitchFamily="49" charset="0"/>
              </a:rPr>
              <a:t>Complete Formula</a:t>
            </a:r>
            <a:endParaRPr lang="zh-CN" altLang="en-US" sz="2000" dirty="0">
              <a:latin typeface="Cascadia Code Light" panose="020B0609020000020004" pitchFamily="49" charset="0"/>
              <a:cs typeface="Cascadia Code Light" panose="020B0609020000020004" pitchFamily="49" charset="0"/>
            </a:endParaRPr>
          </a:p>
        </p:txBody>
      </p:sp>
      <p:sp>
        <p:nvSpPr>
          <p:cNvPr id="12" name="椭圆 11">
            <a:extLst>
              <a:ext uri="{FF2B5EF4-FFF2-40B4-BE49-F238E27FC236}">
                <a16:creationId xmlns:a16="http://schemas.microsoft.com/office/drawing/2014/main" id="{A91486F3-B194-C49B-7E02-4D7FCF79E3B0}"/>
              </a:ext>
            </a:extLst>
          </p:cNvPr>
          <p:cNvSpPr/>
          <p:nvPr/>
        </p:nvSpPr>
        <p:spPr>
          <a:xfrm>
            <a:off x="5615331" y="1015508"/>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a:extLst>
              <a:ext uri="{FF2B5EF4-FFF2-40B4-BE49-F238E27FC236}">
                <a16:creationId xmlns:a16="http://schemas.microsoft.com/office/drawing/2014/main" id="{48E3434B-7A47-2581-B0A9-130D6DD6C86E}"/>
              </a:ext>
            </a:extLst>
          </p:cNvPr>
          <p:cNvPicPr>
            <a:picLocks noChangeAspect="1"/>
          </p:cNvPicPr>
          <p:nvPr/>
        </p:nvPicPr>
        <p:blipFill>
          <a:blip r:embed="rId5">
            <a:alphaModFix/>
            <a:extLst>
              <a:ext uri="{96DAC541-7B7A-43D3-8B79-37D633B846F1}">
                <asvg:svgBlip xmlns:asvg="http://schemas.microsoft.com/office/drawing/2016/SVG/main" r:embed="rId6"/>
              </a:ext>
            </a:extLst>
          </a:blip>
          <a:srcRect/>
          <a:stretch/>
        </p:blipFill>
        <p:spPr>
          <a:xfrm>
            <a:off x="6416094" y="1356613"/>
            <a:ext cx="1939012" cy="97560"/>
          </a:xfrm>
          <a:prstGeom prst="rect">
            <a:avLst/>
          </a:prstGeom>
        </p:spPr>
      </p:pic>
      <p:pic>
        <p:nvPicPr>
          <p:cNvPr id="15" name="图形 14">
            <a:extLst>
              <a:ext uri="{FF2B5EF4-FFF2-40B4-BE49-F238E27FC236}">
                <a16:creationId xmlns:a16="http://schemas.microsoft.com/office/drawing/2014/main" id="{063EEECD-CE28-6531-5FFF-19BA53D64BA8}"/>
              </a:ext>
            </a:extLst>
          </p:cNvPr>
          <p:cNvPicPr>
            <a:picLocks noChangeAspect="1"/>
          </p:cNvPicPr>
          <p:nvPr/>
        </p:nvPicPr>
        <p:blipFill>
          <a:blip r:embed="rId7">
            <a:extLst>
              <a:ext uri="{96DAC541-7B7A-43D3-8B79-37D633B846F1}">
                <asvg:svgBlip xmlns:asvg="http://schemas.microsoft.com/office/drawing/2016/SVG/main" r:embed="rId8"/>
              </a:ext>
            </a:extLst>
          </a:blip>
          <a:stretch/>
        </p:blipFill>
        <p:spPr>
          <a:xfrm>
            <a:off x="6416094" y="1220814"/>
            <a:ext cx="1939012" cy="96498"/>
          </a:xfrm>
          <a:prstGeom prst="rect">
            <a:avLst/>
          </a:prstGeom>
        </p:spPr>
      </p:pic>
      <p:sp>
        <p:nvSpPr>
          <p:cNvPr id="18" name="文本框 17">
            <a:extLst>
              <a:ext uri="{FF2B5EF4-FFF2-40B4-BE49-F238E27FC236}">
                <a16:creationId xmlns:a16="http://schemas.microsoft.com/office/drawing/2014/main" id="{77840684-6E6A-DABF-0983-D134DDD0C93D}"/>
              </a:ext>
            </a:extLst>
          </p:cNvPr>
          <p:cNvSpPr txBox="1"/>
          <p:nvPr/>
        </p:nvSpPr>
        <p:spPr>
          <a:xfrm>
            <a:off x="3564673" y="2231707"/>
            <a:ext cx="7239372"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Normal Distribution Function</a:t>
            </a:r>
            <a:endParaRPr lang="zh-CN" altLang="en-US" sz="1600" dirty="0">
              <a:latin typeface="Cascadia Code Light" panose="020B0609020000020004" pitchFamily="49" charset="0"/>
              <a:cs typeface="Cascadia Code Light" panose="020B0609020000020004" pitchFamily="49" charset="0"/>
            </a:endParaRPr>
          </a:p>
        </p:txBody>
      </p:sp>
      <p:pic>
        <p:nvPicPr>
          <p:cNvPr id="19" name="图形 18">
            <a:extLst>
              <a:ext uri="{FF2B5EF4-FFF2-40B4-BE49-F238E27FC236}">
                <a16:creationId xmlns:a16="http://schemas.microsoft.com/office/drawing/2014/main" id="{6CAC31F3-B6C1-5306-A60D-57ABF8ABAA53}"/>
              </a:ext>
            </a:extLst>
          </p:cNvPr>
          <p:cNvPicPr>
            <a:picLocks noChangeAspect="1"/>
          </p:cNvPicPr>
          <p:nvPr/>
        </p:nvPicPr>
        <p:blipFill>
          <a:blip r:embed="rId9">
            <a:extLst>
              <a:ext uri="{96DAC541-7B7A-43D3-8B79-37D633B846F1}">
                <asvg:svgBlip xmlns:asvg="http://schemas.microsoft.com/office/drawing/2016/SVG/main" r:embed="rId10"/>
              </a:ext>
            </a:extLst>
          </a:blip>
          <a:stretch/>
        </p:blipFill>
        <p:spPr>
          <a:xfrm>
            <a:off x="7054316" y="2310090"/>
            <a:ext cx="561928" cy="218698"/>
          </a:xfrm>
          <a:prstGeom prst="rect">
            <a:avLst/>
          </a:prstGeom>
        </p:spPr>
      </p:pic>
      <p:sp>
        <p:nvSpPr>
          <p:cNvPr id="22" name="椭圆 21">
            <a:extLst>
              <a:ext uri="{FF2B5EF4-FFF2-40B4-BE49-F238E27FC236}">
                <a16:creationId xmlns:a16="http://schemas.microsoft.com/office/drawing/2014/main" id="{F006764E-41E8-DCE9-A534-A713D2E837E5}"/>
              </a:ext>
            </a:extLst>
          </p:cNvPr>
          <p:cNvSpPr/>
          <p:nvPr/>
        </p:nvSpPr>
        <p:spPr>
          <a:xfrm>
            <a:off x="7743353" y="2356992"/>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BCF19536-E503-0764-91CF-A2FC880BBEE6}"/>
              </a:ext>
            </a:extLst>
          </p:cNvPr>
          <p:cNvPicPr>
            <a:picLocks noChangeAspect="1"/>
          </p:cNvPicPr>
          <p:nvPr/>
        </p:nvPicPr>
        <p:blipFill>
          <a:blip r:embed="rId11">
            <a:extLst>
              <a:ext uri="{96DAC541-7B7A-43D3-8B79-37D633B846F1}">
                <asvg:svgBlip xmlns:asvg="http://schemas.microsoft.com/office/drawing/2016/SVG/main" r:embed="rId12"/>
              </a:ext>
            </a:extLst>
          </a:blip>
          <a:stretch/>
        </p:blipFill>
        <p:spPr>
          <a:xfrm>
            <a:off x="8420067" y="2231707"/>
            <a:ext cx="2751118" cy="452659"/>
          </a:xfrm>
          <a:prstGeom prst="rect">
            <a:avLst/>
          </a:prstGeom>
        </p:spPr>
      </p:pic>
      <p:sp>
        <p:nvSpPr>
          <p:cNvPr id="24" name="文本框 23">
            <a:extLst>
              <a:ext uri="{FF2B5EF4-FFF2-40B4-BE49-F238E27FC236}">
                <a16:creationId xmlns:a16="http://schemas.microsoft.com/office/drawing/2014/main" id="{F6FDD99A-9414-57C2-9525-4D194360F22A}"/>
              </a:ext>
            </a:extLst>
          </p:cNvPr>
          <p:cNvSpPr txBox="1"/>
          <p:nvPr/>
        </p:nvSpPr>
        <p:spPr>
          <a:xfrm>
            <a:off x="3564673" y="2739471"/>
            <a:ext cx="7239372"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Geometry Function      and</a:t>
            </a:r>
          </a:p>
        </p:txBody>
      </p:sp>
      <p:pic>
        <p:nvPicPr>
          <p:cNvPr id="25" name="图形 24">
            <a:extLst>
              <a:ext uri="{FF2B5EF4-FFF2-40B4-BE49-F238E27FC236}">
                <a16:creationId xmlns:a16="http://schemas.microsoft.com/office/drawing/2014/main" id="{3170FD9E-2483-7513-CCC4-8E7DAB0C3E8B}"/>
              </a:ext>
            </a:extLst>
          </p:cNvPr>
          <p:cNvPicPr>
            <a:picLocks noChangeAspect="1"/>
          </p:cNvPicPr>
          <p:nvPr/>
        </p:nvPicPr>
        <p:blipFill>
          <a:blip r:embed="rId13">
            <a:extLst>
              <a:ext uri="{96DAC541-7B7A-43D3-8B79-37D633B846F1}">
                <asvg:svgBlip xmlns:asvg="http://schemas.microsoft.com/office/drawing/2016/SVG/main" r:embed="rId14"/>
              </a:ext>
            </a:extLst>
          </a:blip>
          <a:stretch/>
        </p:blipFill>
        <p:spPr>
          <a:xfrm>
            <a:off x="5784829" y="2794800"/>
            <a:ext cx="557077" cy="227896"/>
          </a:xfrm>
          <a:prstGeom prst="rect">
            <a:avLst/>
          </a:prstGeom>
        </p:spPr>
      </p:pic>
      <p:pic>
        <p:nvPicPr>
          <p:cNvPr id="26" name="图形 25">
            <a:extLst>
              <a:ext uri="{FF2B5EF4-FFF2-40B4-BE49-F238E27FC236}">
                <a16:creationId xmlns:a16="http://schemas.microsoft.com/office/drawing/2014/main" id="{1D46AC2A-DAC0-F1AC-12C4-9C6B2165688B}"/>
              </a:ext>
            </a:extLst>
          </p:cNvPr>
          <p:cNvPicPr>
            <a:picLocks noChangeAspect="1"/>
          </p:cNvPicPr>
          <p:nvPr/>
        </p:nvPicPr>
        <p:blipFill>
          <a:blip r:embed="rId15">
            <a:extLst>
              <a:ext uri="{96DAC541-7B7A-43D3-8B79-37D633B846F1}">
                <asvg:svgBlip xmlns:asvg="http://schemas.microsoft.com/office/drawing/2016/SVG/main" r:embed="rId16"/>
              </a:ext>
            </a:extLst>
          </a:blip>
          <a:stretch/>
        </p:blipFill>
        <p:spPr>
          <a:xfrm>
            <a:off x="6818485" y="2794800"/>
            <a:ext cx="557077" cy="237652"/>
          </a:xfrm>
          <a:prstGeom prst="rect">
            <a:avLst/>
          </a:prstGeom>
        </p:spPr>
      </p:pic>
      <p:sp>
        <p:nvSpPr>
          <p:cNvPr id="27" name="椭圆 26">
            <a:extLst>
              <a:ext uri="{FF2B5EF4-FFF2-40B4-BE49-F238E27FC236}">
                <a16:creationId xmlns:a16="http://schemas.microsoft.com/office/drawing/2014/main" id="{91A839F5-B08E-B66F-7599-455B1794F15D}"/>
              </a:ext>
            </a:extLst>
          </p:cNvPr>
          <p:cNvSpPr/>
          <p:nvPr/>
        </p:nvSpPr>
        <p:spPr>
          <a:xfrm>
            <a:off x="7506924" y="2857119"/>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形 27">
            <a:extLst>
              <a:ext uri="{FF2B5EF4-FFF2-40B4-BE49-F238E27FC236}">
                <a16:creationId xmlns:a16="http://schemas.microsoft.com/office/drawing/2014/main" id="{1ED47C7A-7FF1-A0C9-1161-9DE4FB0C6A0C}"/>
              </a:ext>
            </a:extLst>
          </p:cNvPr>
          <p:cNvPicPr>
            <a:picLocks noChangeAspect="1"/>
          </p:cNvPicPr>
          <p:nvPr/>
        </p:nvPicPr>
        <p:blipFill>
          <a:blip r:embed="rId17">
            <a:extLst>
              <a:ext uri="{96DAC541-7B7A-43D3-8B79-37D633B846F1}">
                <asvg:svgBlip xmlns:asvg="http://schemas.microsoft.com/office/drawing/2016/SVG/main" r:embed="rId18"/>
              </a:ext>
            </a:extLst>
          </a:blip>
          <a:stretch/>
        </p:blipFill>
        <p:spPr>
          <a:xfrm>
            <a:off x="4170009" y="3078025"/>
            <a:ext cx="2304212" cy="432039"/>
          </a:xfrm>
          <a:prstGeom prst="rect">
            <a:avLst/>
          </a:prstGeom>
        </p:spPr>
      </p:pic>
      <p:pic>
        <p:nvPicPr>
          <p:cNvPr id="29" name="图形 28">
            <a:extLst>
              <a:ext uri="{FF2B5EF4-FFF2-40B4-BE49-F238E27FC236}">
                <a16:creationId xmlns:a16="http://schemas.microsoft.com/office/drawing/2014/main" id="{BCCA8199-C13A-7392-37D2-8039C94755A8}"/>
              </a:ext>
            </a:extLst>
          </p:cNvPr>
          <p:cNvPicPr>
            <a:picLocks noChangeAspect="1"/>
          </p:cNvPicPr>
          <p:nvPr/>
        </p:nvPicPr>
        <p:blipFill>
          <a:blip r:embed="rId19">
            <a:extLst>
              <a:ext uri="{96DAC541-7B7A-43D3-8B79-37D633B846F1}">
                <asvg:svgBlip xmlns:asvg="http://schemas.microsoft.com/office/drawing/2016/SVG/main" r:embed="rId20"/>
              </a:ext>
            </a:extLst>
          </a:blip>
          <a:stretch/>
        </p:blipFill>
        <p:spPr>
          <a:xfrm>
            <a:off x="4170009" y="3565393"/>
            <a:ext cx="3115489" cy="234938"/>
          </a:xfrm>
          <a:prstGeom prst="rect">
            <a:avLst/>
          </a:prstGeom>
        </p:spPr>
      </p:pic>
      <p:sp>
        <p:nvSpPr>
          <p:cNvPr id="30" name="文本框 29">
            <a:extLst>
              <a:ext uri="{FF2B5EF4-FFF2-40B4-BE49-F238E27FC236}">
                <a16:creationId xmlns:a16="http://schemas.microsoft.com/office/drawing/2014/main" id="{DEFB5619-2F17-F364-3CAF-4CA911B668A9}"/>
              </a:ext>
            </a:extLst>
          </p:cNvPr>
          <p:cNvSpPr txBox="1"/>
          <p:nvPr/>
        </p:nvSpPr>
        <p:spPr>
          <a:xfrm>
            <a:off x="7184359" y="3154764"/>
            <a:ext cx="3925230" cy="246221"/>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is calculated by roughness </a:t>
            </a:r>
            <a:endParaRPr lang="zh-CN" altLang="en-US" sz="1000" dirty="0">
              <a:latin typeface="Cascadia Code Light" panose="020B0609020000020004" pitchFamily="49" charset="0"/>
              <a:cs typeface="Cascadia Code Light" panose="020B0609020000020004" pitchFamily="49" charset="0"/>
            </a:endParaRPr>
          </a:p>
        </p:txBody>
      </p:sp>
      <p:pic>
        <p:nvPicPr>
          <p:cNvPr id="31" name="图形 30">
            <a:extLst>
              <a:ext uri="{FF2B5EF4-FFF2-40B4-BE49-F238E27FC236}">
                <a16:creationId xmlns:a16="http://schemas.microsoft.com/office/drawing/2014/main" id="{68D71C3B-BBBC-9166-C505-A9FD7293EF16}"/>
              </a:ext>
            </a:extLst>
          </p:cNvPr>
          <p:cNvPicPr>
            <a:picLocks noChangeAspect="1"/>
          </p:cNvPicPr>
          <p:nvPr/>
        </p:nvPicPr>
        <p:blipFill>
          <a:blip r:embed="rId21">
            <a:extLst>
              <a:ext uri="{96DAC541-7B7A-43D3-8B79-37D633B846F1}">
                <asvg:svgBlip xmlns:asvg="http://schemas.microsoft.com/office/drawing/2016/SVG/main" r:embed="rId22"/>
              </a:ext>
            </a:extLst>
          </a:blip>
          <a:stretch/>
        </p:blipFill>
        <p:spPr>
          <a:xfrm>
            <a:off x="7070936" y="3209295"/>
            <a:ext cx="102378" cy="137160"/>
          </a:xfrm>
          <a:prstGeom prst="rect">
            <a:avLst/>
          </a:prstGeom>
        </p:spPr>
      </p:pic>
      <p:sp>
        <p:nvSpPr>
          <p:cNvPr id="32" name="文本框 31">
            <a:extLst>
              <a:ext uri="{FF2B5EF4-FFF2-40B4-BE49-F238E27FC236}">
                <a16:creationId xmlns:a16="http://schemas.microsoft.com/office/drawing/2014/main" id="{9672B5B5-B055-F9AE-81B0-DDA403732142}"/>
              </a:ext>
            </a:extLst>
          </p:cNvPr>
          <p:cNvSpPr txBox="1"/>
          <p:nvPr/>
        </p:nvSpPr>
        <p:spPr>
          <a:xfrm>
            <a:off x="3567800" y="4013496"/>
            <a:ext cx="7239372"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Approximation of Fresnel’s Formula</a:t>
            </a:r>
          </a:p>
        </p:txBody>
      </p:sp>
      <p:sp>
        <p:nvSpPr>
          <p:cNvPr id="33" name="椭圆 32">
            <a:extLst>
              <a:ext uri="{FF2B5EF4-FFF2-40B4-BE49-F238E27FC236}">
                <a16:creationId xmlns:a16="http://schemas.microsoft.com/office/drawing/2014/main" id="{E9E8F3A1-DA7B-D938-6FBA-454382AF9F40}"/>
              </a:ext>
            </a:extLst>
          </p:cNvPr>
          <p:cNvSpPr/>
          <p:nvPr/>
        </p:nvSpPr>
        <p:spPr>
          <a:xfrm>
            <a:off x="7868246" y="4120326"/>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B29079A-A9C2-7A45-0BEC-37E05E09F201}"/>
              </a:ext>
            </a:extLst>
          </p:cNvPr>
          <p:cNvSpPr txBox="1"/>
          <p:nvPr/>
        </p:nvSpPr>
        <p:spPr>
          <a:xfrm>
            <a:off x="3845963" y="4352049"/>
            <a:ext cx="5846677" cy="1015663"/>
          </a:xfrm>
          <a:prstGeom prst="rect">
            <a:avLst/>
          </a:prstGeom>
          <a:noFill/>
        </p:spPr>
        <p:txBody>
          <a:bodyPr wrap="square">
            <a:spAutoFit/>
          </a:bodyPr>
          <a:lstStyle/>
          <a:p>
            <a:pPr lvl="0" algn="l"/>
            <a:r>
              <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In physics, Fresnel's formula describes the reflectance of ideal specular reflection of light at the interface of a medium.</a:t>
            </a:r>
          </a:p>
          <a:p>
            <a:pPr lvl="0" algn="l"/>
            <a:endPar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endParaRPr>
          </a:p>
          <a:p>
            <a:r>
              <a:rPr lang="en-US" altLang="zh-CN" sz="1000" dirty="0">
                <a:solidFill>
                  <a:srgbClr val="24292F"/>
                </a:solidFill>
                <a:highlight>
                  <a:srgbClr val="FFFFFF"/>
                </a:highlight>
                <a:latin typeface="Cascadia Code Light" panose="020B0609020000020004" pitchFamily="49" charset="0"/>
                <a:cs typeface="Cascadia Code Light" panose="020B0609020000020004" pitchFamily="49" charset="0"/>
              </a:rPr>
              <a:t>We can derive the Fresnel formula through the boundary value relation of the electromagnetic field:</a:t>
            </a:r>
          </a:p>
          <a:p>
            <a:pPr lvl="0" algn="l"/>
            <a:endParaRPr lang="en-US" altLang="zh-CN" sz="1000" dirty="0">
              <a:solidFill>
                <a:srgbClr val="24292F"/>
              </a:solidFill>
              <a:highlight>
                <a:srgbClr val="FFFFFF"/>
              </a:highlight>
              <a:latin typeface="Cascadia Code Light" panose="020B0609020000020004" pitchFamily="49" charset="0"/>
              <a:cs typeface="Cascadia Code Light" panose="020B0609020000020004" pitchFamily="49" charset="0"/>
            </a:endParaRPr>
          </a:p>
        </p:txBody>
      </p:sp>
      <p:pic>
        <p:nvPicPr>
          <p:cNvPr id="36" name="图形 35">
            <a:extLst>
              <a:ext uri="{FF2B5EF4-FFF2-40B4-BE49-F238E27FC236}">
                <a16:creationId xmlns:a16="http://schemas.microsoft.com/office/drawing/2014/main" id="{0A156286-5ED4-391F-FEE8-4B4C6C11C3CF}"/>
              </a:ext>
            </a:extLst>
          </p:cNvPr>
          <p:cNvPicPr>
            <a:picLocks noChangeAspect="1"/>
          </p:cNvPicPr>
          <p:nvPr/>
        </p:nvPicPr>
        <p:blipFill>
          <a:blip r:embed="rId23">
            <a:alphaModFix/>
            <a:extLst>
              <a:ext uri="{96DAC541-7B7A-43D3-8B79-37D633B846F1}">
                <asvg:svgBlip xmlns:asvg="http://schemas.microsoft.com/office/drawing/2016/SVG/main" r:embed="rId24"/>
              </a:ext>
            </a:extLst>
          </a:blip>
          <a:srcRect/>
          <a:stretch/>
        </p:blipFill>
        <p:spPr>
          <a:xfrm>
            <a:off x="5977554" y="5017178"/>
            <a:ext cx="1654263" cy="163609"/>
          </a:xfrm>
          <a:prstGeom prst="rect">
            <a:avLst/>
          </a:prstGeom>
        </p:spPr>
      </p:pic>
      <p:pic>
        <p:nvPicPr>
          <p:cNvPr id="37" name="图形 36">
            <a:extLst>
              <a:ext uri="{FF2B5EF4-FFF2-40B4-BE49-F238E27FC236}">
                <a16:creationId xmlns:a16="http://schemas.microsoft.com/office/drawing/2014/main" id="{254455F6-B6D1-FE31-548E-D4FF879E37FC}"/>
              </a:ext>
            </a:extLst>
          </p:cNvPr>
          <p:cNvPicPr>
            <a:picLocks noChangeAspect="1"/>
          </p:cNvPicPr>
          <p:nvPr/>
        </p:nvPicPr>
        <p:blipFill>
          <a:blip r:embed="rId25">
            <a:extLst>
              <a:ext uri="{96DAC541-7B7A-43D3-8B79-37D633B846F1}">
                <asvg:svgBlip xmlns:asvg="http://schemas.microsoft.com/office/drawing/2016/SVG/main" r:embed="rId26"/>
              </a:ext>
            </a:extLst>
          </a:blip>
          <a:stretch/>
        </p:blipFill>
        <p:spPr>
          <a:xfrm>
            <a:off x="3965458" y="5287521"/>
            <a:ext cx="1326267" cy="279214"/>
          </a:xfrm>
          <a:prstGeom prst="rect">
            <a:avLst/>
          </a:prstGeom>
        </p:spPr>
      </p:pic>
      <p:pic>
        <p:nvPicPr>
          <p:cNvPr id="38" name="图形 37">
            <a:extLst>
              <a:ext uri="{FF2B5EF4-FFF2-40B4-BE49-F238E27FC236}">
                <a16:creationId xmlns:a16="http://schemas.microsoft.com/office/drawing/2014/main" id="{6AB4696B-594B-BCDB-B1E5-2D3160AA8D93}"/>
              </a:ext>
            </a:extLst>
          </p:cNvPr>
          <p:cNvPicPr>
            <a:picLocks noChangeAspect="1"/>
          </p:cNvPicPr>
          <p:nvPr/>
        </p:nvPicPr>
        <p:blipFill>
          <a:blip r:embed="rId27">
            <a:extLst>
              <a:ext uri="{96DAC541-7B7A-43D3-8B79-37D633B846F1}">
                <asvg:svgBlip xmlns:asvg="http://schemas.microsoft.com/office/drawing/2016/SVG/main" r:embed="rId28"/>
              </a:ext>
            </a:extLst>
          </a:blip>
          <a:stretch/>
        </p:blipFill>
        <p:spPr>
          <a:xfrm>
            <a:off x="5411220" y="5281600"/>
            <a:ext cx="1326267" cy="287928"/>
          </a:xfrm>
          <a:prstGeom prst="rect">
            <a:avLst/>
          </a:prstGeom>
        </p:spPr>
      </p:pic>
      <p:pic>
        <p:nvPicPr>
          <p:cNvPr id="39" name="图形 38">
            <a:extLst>
              <a:ext uri="{FF2B5EF4-FFF2-40B4-BE49-F238E27FC236}">
                <a16:creationId xmlns:a16="http://schemas.microsoft.com/office/drawing/2014/main" id="{D4122C3F-8952-4F8C-0B72-D6735C15586B}"/>
              </a:ext>
            </a:extLst>
          </p:cNvPr>
          <p:cNvPicPr>
            <a:picLocks noChangeAspect="1"/>
          </p:cNvPicPr>
          <p:nvPr/>
        </p:nvPicPr>
        <p:blipFill>
          <a:blip r:embed="rId29">
            <a:extLst>
              <a:ext uri="{96DAC541-7B7A-43D3-8B79-37D633B846F1}">
                <asvg:svgBlip xmlns:asvg="http://schemas.microsoft.com/office/drawing/2016/SVG/main" r:embed="rId30"/>
              </a:ext>
            </a:extLst>
          </a:blip>
          <a:stretch/>
        </p:blipFill>
        <p:spPr>
          <a:xfrm>
            <a:off x="6900277" y="5287810"/>
            <a:ext cx="905330" cy="279214"/>
          </a:xfrm>
          <a:prstGeom prst="rect">
            <a:avLst/>
          </a:prstGeom>
        </p:spPr>
      </p:pic>
      <p:sp>
        <p:nvSpPr>
          <p:cNvPr id="41" name="文本框 40">
            <a:extLst>
              <a:ext uri="{FF2B5EF4-FFF2-40B4-BE49-F238E27FC236}">
                <a16:creationId xmlns:a16="http://schemas.microsoft.com/office/drawing/2014/main" id="{7CF73F56-9B97-93BE-E483-7005776C5621}"/>
              </a:ext>
            </a:extLst>
          </p:cNvPr>
          <p:cNvSpPr txBox="1"/>
          <p:nvPr/>
        </p:nvSpPr>
        <p:spPr>
          <a:xfrm>
            <a:off x="3845963" y="5733879"/>
            <a:ext cx="6095256" cy="246221"/>
          </a:xfrm>
          <a:prstGeom prst="rect">
            <a:avLst/>
          </a:prstGeom>
          <a:noFill/>
        </p:spPr>
        <p:txBody>
          <a:bodyPr wrap="square">
            <a:spAutoFit/>
          </a:bodyPr>
          <a:lstStyle/>
          <a:p>
            <a:pPr algn="l"/>
            <a:r>
              <a:rPr lang="en-US" altLang="zh-CN" sz="1000" dirty="0" err="1">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Schilick</a:t>
            </a:r>
            <a:r>
              <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 approximation of Fresnel's formula: </a:t>
            </a:r>
          </a:p>
        </p:txBody>
      </p:sp>
      <p:pic>
        <p:nvPicPr>
          <p:cNvPr id="42" name="图形 41">
            <a:extLst>
              <a:ext uri="{FF2B5EF4-FFF2-40B4-BE49-F238E27FC236}">
                <a16:creationId xmlns:a16="http://schemas.microsoft.com/office/drawing/2014/main" id="{51BA0460-6A8D-DCF8-EBF6-005790710D81}"/>
              </a:ext>
            </a:extLst>
          </p:cNvPr>
          <p:cNvPicPr>
            <a:picLocks noChangeAspect="1"/>
          </p:cNvPicPr>
          <p:nvPr/>
        </p:nvPicPr>
        <p:blipFill>
          <a:blip r:embed="rId31">
            <a:extLst>
              <a:ext uri="{96DAC541-7B7A-43D3-8B79-37D633B846F1}">
                <asvg:svgBlip xmlns:asvg="http://schemas.microsoft.com/office/drawing/2016/SVG/main" r:embed="rId32"/>
              </a:ext>
            </a:extLst>
          </a:blip>
          <a:stretch/>
        </p:blipFill>
        <p:spPr>
          <a:xfrm>
            <a:off x="7352942" y="5743810"/>
            <a:ext cx="2660196" cy="206008"/>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65515D4-76FC-95D9-570B-91183D1BDC05}"/>
                  </a:ext>
                </a:extLst>
              </p:cNvPr>
              <p:cNvSpPr txBox="1"/>
              <p:nvPr/>
            </p:nvSpPr>
            <p:spPr>
              <a:xfrm>
                <a:off x="8507846" y="1190382"/>
                <a:ext cx="3749733" cy="138499"/>
              </a:xfrm>
              <a:prstGeom prst="rect">
                <a:avLst/>
              </a:prstGeom>
              <a:noFill/>
            </p:spPr>
            <p:txBody>
              <a:bodyPr wrap="square" lIns="0" tIns="0" rIns="0" bIns="0" rtlCol="0">
                <a:spAutoFit/>
              </a:bodyPr>
              <a:lstStyle/>
              <a:p>
                <a14:m>
                  <m:oMath xmlns:m="http://schemas.openxmlformats.org/officeDocument/2006/math">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𝜔</m:t>
                        </m:r>
                      </m:e>
                      <m:sub>
                        <m:r>
                          <a:rPr lang="en-US" altLang="zh-CN" sz="900" b="0" i="1" smtClean="0">
                            <a:latin typeface="Cambria Math" panose="02040503050406030204" pitchFamily="18" charset="0"/>
                          </a:rPr>
                          <m:t>𝑖</m:t>
                        </m:r>
                      </m:sub>
                    </m:sSub>
                  </m:oMath>
                </a14:m>
                <a:r>
                  <a:rPr lang="zh-CN" altLang="en-US" sz="900" dirty="0"/>
                  <a:t> </a:t>
                </a:r>
                <a:r>
                  <a:rPr lang="en-US" altLang="zh-CN" sz="900" dirty="0">
                    <a:latin typeface="Cascadia Code Light" panose="020B0609020000020004" pitchFamily="49" charset="0"/>
                    <a:cs typeface="Cascadia Code Light" panose="020B0609020000020004" pitchFamily="49" charset="0"/>
                  </a:rPr>
                  <a:t>is the unit vector of the incident direction  </a:t>
                </a:r>
              </a:p>
            </p:txBody>
          </p:sp>
        </mc:Choice>
        <mc:Fallback xmlns="">
          <p:sp>
            <p:nvSpPr>
              <p:cNvPr id="20" name="文本框 19">
                <a:extLst>
                  <a:ext uri="{FF2B5EF4-FFF2-40B4-BE49-F238E27FC236}">
                    <a16:creationId xmlns:a16="http://schemas.microsoft.com/office/drawing/2014/main" id="{765515D4-76FC-95D9-570B-91183D1BDC05}"/>
                  </a:ext>
                </a:extLst>
              </p:cNvPr>
              <p:cNvSpPr txBox="1">
                <a:spLocks noRot="1" noChangeAspect="1" noMove="1" noResize="1" noEditPoints="1" noAdjustHandles="1" noChangeArrowheads="1" noChangeShapeType="1" noTextEdit="1"/>
              </p:cNvSpPr>
              <p:nvPr/>
            </p:nvSpPr>
            <p:spPr>
              <a:xfrm>
                <a:off x="8507846" y="1190382"/>
                <a:ext cx="3749733" cy="138499"/>
              </a:xfrm>
              <a:prstGeom prst="rect">
                <a:avLst/>
              </a:prstGeom>
              <a:blipFill>
                <a:blip r:embed="rId33"/>
                <a:stretch>
                  <a:fillRect l="-813" t="-30435" b="-47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99A6CA8-D50F-DEC4-420E-4877B3BF2197}"/>
                  </a:ext>
                </a:extLst>
              </p:cNvPr>
              <p:cNvSpPr txBox="1"/>
              <p:nvPr/>
            </p:nvSpPr>
            <p:spPr>
              <a:xfrm>
                <a:off x="8506907" y="1307715"/>
                <a:ext cx="3434210" cy="138499"/>
              </a:xfrm>
              <a:prstGeom prst="rect">
                <a:avLst/>
              </a:prstGeom>
              <a:noFill/>
            </p:spPr>
            <p:txBody>
              <a:bodyPr wrap="none" lIns="0" tIns="0" rIns="0" bIns="0" rtlCol="0">
                <a:spAutoFit/>
              </a:bodyPr>
              <a:lstStyle/>
              <a:p>
                <a14:m>
                  <m:oMath xmlns:m="http://schemas.openxmlformats.org/officeDocument/2006/math">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𝜔</m:t>
                        </m:r>
                      </m:e>
                      <m:sub>
                        <m:r>
                          <a:rPr lang="en-US" altLang="zh-CN" sz="900" b="0" i="1" smtClean="0">
                            <a:latin typeface="Cambria Math" panose="02040503050406030204" pitchFamily="18" charset="0"/>
                          </a:rPr>
                          <m:t>𝑜</m:t>
                        </m:r>
                      </m:sub>
                    </m:sSub>
                  </m:oMath>
                </a14:m>
                <a:r>
                  <a:rPr lang="zh-CN" altLang="en-US" sz="900" dirty="0">
                    <a:latin typeface="Cascadia Code Light" panose="020B0609020000020004" pitchFamily="49" charset="0"/>
                    <a:cs typeface="Cascadia Code Light" panose="020B0609020000020004" pitchFamily="49" charset="0"/>
                  </a:rPr>
                  <a:t> </a:t>
                </a:r>
                <a:r>
                  <a:rPr lang="en-US" altLang="zh-CN" sz="900" dirty="0">
                    <a:latin typeface="Cascadia Code Light" panose="020B0609020000020004" pitchFamily="49" charset="0"/>
                    <a:cs typeface="Cascadia Code Light" panose="020B0609020000020004" pitchFamily="49" charset="0"/>
                  </a:rPr>
                  <a:t>is the unit vector of the reflection direction  </a:t>
                </a:r>
              </a:p>
            </p:txBody>
          </p:sp>
        </mc:Choice>
        <mc:Fallback xmlns="">
          <p:sp>
            <p:nvSpPr>
              <p:cNvPr id="40" name="文本框 39">
                <a:extLst>
                  <a:ext uri="{FF2B5EF4-FFF2-40B4-BE49-F238E27FC236}">
                    <a16:creationId xmlns:a16="http://schemas.microsoft.com/office/drawing/2014/main" id="{799A6CA8-D50F-DEC4-420E-4877B3BF2197}"/>
                  </a:ext>
                </a:extLst>
              </p:cNvPr>
              <p:cNvSpPr txBox="1">
                <a:spLocks noRot="1" noChangeAspect="1" noMove="1" noResize="1" noEditPoints="1" noAdjustHandles="1" noChangeArrowheads="1" noChangeShapeType="1" noTextEdit="1"/>
              </p:cNvSpPr>
              <p:nvPr/>
            </p:nvSpPr>
            <p:spPr>
              <a:xfrm>
                <a:off x="8506907" y="1307715"/>
                <a:ext cx="3434210" cy="138499"/>
              </a:xfrm>
              <a:prstGeom prst="rect">
                <a:avLst/>
              </a:prstGeom>
              <a:blipFill>
                <a:blip r:embed="rId34"/>
                <a:stretch>
                  <a:fillRect l="-887" t="-36364" r="-1064" b="-5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9414161"/>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Shadow</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3</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Traditional Shadow Techniques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Soft Shadow</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Shadow Map </a:t>
            </a:r>
            <a:r>
              <a:rPr lang="en-US" altLang="zh-CN" sz="1400" dirty="0">
                <a:latin typeface="Cascadia Code Light" panose="020B0609020000020004" pitchFamily="49" charset="0"/>
                <a:cs typeface="Cascadia Code Light" panose="020B0609020000020004" pitchFamily="49" charset="0"/>
              </a:rPr>
              <a:t>and</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 PCF</a:t>
            </a:r>
            <a:r>
              <a:rPr lang="en-US" altLang="zh-CN" sz="1400" dirty="0">
                <a:latin typeface="Cascadia Code Light" panose="020B0609020000020004" pitchFamily="49" charset="0"/>
                <a:cs typeface="Cascadia Code Light" panose="020B0609020000020004" pitchFamily="49" charset="0"/>
              </a:rPr>
              <a:t>(Percentage-Closer Filter)</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Based on PCF, people proposed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PCSS</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VSSM</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New technique: </a:t>
            </a:r>
            <a:r>
              <a:rPr lang="en-US" altLang="zh-CN" sz="1400" dirty="0">
                <a:solidFill>
                  <a:schemeClr val="accent2">
                    <a:lumMod val="20000"/>
                    <a:lumOff val="80000"/>
                  </a:schemeClr>
                </a:solidFill>
                <a:latin typeface="Cascadia Code Light" panose="020B0609020000020004" pitchFamily="49" charset="0"/>
                <a:cs typeface="Cascadia Code Light" panose="020B0609020000020004" pitchFamily="49" charset="0"/>
              </a:rPr>
              <a:t>SDFSS</a:t>
            </a:r>
            <a:r>
              <a:rPr lang="en-US" altLang="zh-CN" sz="1400" dirty="0">
                <a:latin typeface="Cascadia Code Light" panose="020B0609020000020004" pitchFamily="49" charset="0"/>
                <a:cs typeface="Cascadia Code Light" panose="020B0609020000020004" pitchFamily="49" charset="0"/>
              </a:rPr>
              <a:t>(Signed Distance Filed Soft Shadow)</a:t>
            </a: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554491"/>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8513558-5716-0642-3A9B-7C6EADA465CF}"/>
                  </a:ext>
                </a:extLst>
              </p:cNvPr>
              <p:cNvSpPr txBox="1"/>
              <p:nvPr/>
            </p:nvSpPr>
            <p:spPr>
              <a:xfrm>
                <a:off x="7778183" y="646770"/>
                <a:ext cx="4233003" cy="2031325"/>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Emit a ray from each shader point to the light point, use SDF to know a range around this point without any other points. Go along this step by step, and minimum </a:t>
                </a:r>
                <a14:m>
                  <m:oMath xmlns:m="http://schemas.openxmlformats.org/officeDocument/2006/math">
                    <m:r>
                      <a:rPr lang="en-US" altLang="zh-CN" b="0" i="1" smtClean="0">
                        <a:latin typeface="Cambria Math" panose="02040503050406030204" pitchFamily="18" charset="0"/>
                        <a:cs typeface="Cascadia Code Light" panose="020B0609020000020004" pitchFamily="49" charset="0"/>
                      </a:rPr>
                      <m:t>𝜃</m:t>
                    </m:r>
                  </m:oMath>
                </a14:m>
                <a:r>
                  <a:rPr lang="en-US" altLang="zh-CN" dirty="0">
                    <a:latin typeface="Cascadia Code Light" panose="020B0609020000020004" pitchFamily="49" charset="0"/>
                    <a:cs typeface="Cascadia Code Light" panose="020B0609020000020004" pitchFamily="49" charset="0"/>
                  </a:rPr>
                  <a:t> describes the visibility.</a:t>
                </a:r>
                <a:endParaRPr lang="zh-CN" altLang="en-US" dirty="0">
                  <a:latin typeface="Cascadia Code Light" panose="020B0609020000020004" pitchFamily="49" charset="0"/>
                  <a:cs typeface="Cascadia Code Light" panose="020B0609020000020004" pitchFamily="49" charset="0"/>
                </a:endParaRPr>
              </a:p>
            </p:txBody>
          </p:sp>
        </mc:Choice>
        <mc:Fallback xmlns="">
          <p:sp>
            <p:nvSpPr>
              <p:cNvPr id="3" name="文本框 2">
                <a:extLst>
                  <a:ext uri="{FF2B5EF4-FFF2-40B4-BE49-F238E27FC236}">
                    <a16:creationId xmlns:a16="http://schemas.microsoft.com/office/drawing/2014/main" id="{E8513558-5716-0642-3A9B-7C6EADA465CF}"/>
                  </a:ext>
                </a:extLst>
              </p:cNvPr>
              <p:cNvSpPr txBox="1">
                <a:spLocks noRot="1" noChangeAspect="1" noMove="1" noResize="1" noEditPoints="1" noAdjustHandles="1" noChangeArrowheads="1" noChangeShapeType="1" noTextEdit="1"/>
              </p:cNvSpPr>
              <p:nvPr/>
            </p:nvSpPr>
            <p:spPr>
              <a:xfrm>
                <a:off x="7778183" y="646770"/>
                <a:ext cx="4233003" cy="2031325"/>
              </a:xfrm>
              <a:prstGeom prst="rect">
                <a:avLst/>
              </a:prstGeom>
              <a:blipFill>
                <a:blip r:embed="rId4"/>
                <a:stretch>
                  <a:fillRect l="-1297" t="-1502" b="-3904"/>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9B3F8E3B-09B4-6185-F40D-1CF24112322B}"/>
              </a:ext>
            </a:extLst>
          </p:cNvPr>
          <p:cNvSpPr/>
          <p:nvPr/>
        </p:nvSpPr>
        <p:spPr>
          <a:xfrm>
            <a:off x="7811274" y="454969"/>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示&#10;&#10;描述已自动生成">
            <a:extLst>
              <a:ext uri="{FF2B5EF4-FFF2-40B4-BE49-F238E27FC236}">
                <a16:creationId xmlns:a16="http://schemas.microsoft.com/office/drawing/2014/main" id="{B4C59F73-D62D-E3EB-37AA-922477644E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4842" y="361299"/>
            <a:ext cx="4826432" cy="4268687"/>
          </a:xfrm>
          <a:prstGeom prst="rect">
            <a:avLst/>
          </a:prstGeom>
        </p:spPr>
      </p:pic>
      <p:grpSp>
        <p:nvGrpSpPr>
          <p:cNvPr id="54" name="组合 53">
            <a:extLst>
              <a:ext uri="{FF2B5EF4-FFF2-40B4-BE49-F238E27FC236}">
                <a16:creationId xmlns:a16="http://schemas.microsoft.com/office/drawing/2014/main" id="{4302A38C-5AF6-806E-6BA5-A44FDAC07CF2}"/>
              </a:ext>
            </a:extLst>
          </p:cNvPr>
          <p:cNvGrpSpPr/>
          <p:nvPr/>
        </p:nvGrpSpPr>
        <p:grpSpPr>
          <a:xfrm>
            <a:off x="4508814" y="1098447"/>
            <a:ext cx="260640" cy="439560"/>
            <a:chOff x="4508814" y="1098447"/>
            <a:chExt cx="260640" cy="439560"/>
          </a:xfrm>
        </p:grpSpPr>
        <mc:AlternateContent xmlns:mc="http://schemas.openxmlformats.org/markup-compatibility/2006" xmlns:p14="http://schemas.microsoft.com/office/powerpoint/2010/main">
          <mc:Choice Requires="p14">
            <p:contentPart p14:bwMode="auto" r:id="rId6">
              <p14:nvContentPartPr>
                <p14:cNvPr id="47" name="墨迹 46">
                  <a:extLst>
                    <a:ext uri="{FF2B5EF4-FFF2-40B4-BE49-F238E27FC236}">
                      <a16:creationId xmlns:a16="http://schemas.microsoft.com/office/drawing/2014/main" id="{A410CE77-E163-3362-2313-5008BB2F5D2B}"/>
                    </a:ext>
                  </a:extLst>
                </p14:cNvPr>
                <p14:cNvContentPartPr/>
                <p14:nvPr/>
              </p14:nvContentPartPr>
              <p14:xfrm>
                <a:off x="4516014" y="1098447"/>
                <a:ext cx="253440" cy="439560"/>
              </p14:xfrm>
            </p:contentPart>
          </mc:Choice>
          <mc:Fallback xmlns="">
            <p:pic>
              <p:nvPicPr>
                <p:cNvPr id="47" name="墨迹 46">
                  <a:extLst>
                    <a:ext uri="{FF2B5EF4-FFF2-40B4-BE49-F238E27FC236}">
                      <a16:creationId xmlns:a16="http://schemas.microsoft.com/office/drawing/2014/main" id="{A410CE77-E163-3362-2313-5008BB2F5D2B}"/>
                    </a:ext>
                  </a:extLst>
                </p:cNvPr>
                <p:cNvPicPr/>
                <p:nvPr/>
              </p:nvPicPr>
              <p:blipFill>
                <a:blip r:embed="rId7"/>
                <a:stretch>
                  <a:fillRect/>
                </a:stretch>
              </p:blipFill>
              <p:spPr>
                <a:xfrm>
                  <a:off x="4507014" y="1089807"/>
                  <a:ext cx="27108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墨迹 47">
                  <a:extLst>
                    <a:ext uri="{FF2B5EF4-FFF2-40B4-BE49-F238E27FC236}">
                      <a16:creationId xmlns:a16="http://schemas.microsoft.com/office/drawing/2014/main" id="{14BC26B8-F55F-A34F-332F-CBDC5476BA5C}"/>
                    </a:ext>
                  </a:extLst>
                </p14:cNvPr>
                <p14:cNvContentPartPr/>
                <p14:nvPr/>
              </p14:nvContentPartPr>
              <p14:xfrm>
                <a:off x="4508814" y="1334607"/>
                <a:ext cx="129240" cy="182880"/>
              </p14:xfrm>
            </p:contentPart>
          </mc:Choice>
          <mc:Fallback xmlns="">
            <p:pic>
              <p:nvPicPr>
                <p:cNvPr id="48" name="墨迹 47">
                  <a:extLst>
                    <a:ext uri="{FF2B5EF4-FFF2-40B4-BE49-F238E27FC236}">
                      <a16:creationId xmlns:a16="http://schemas.microsoft.com/office/drawing/2014/main" id="{14BC26B8-F55F-A34F-332F-CBDC5476BA5C}"/>
                    </a:ext>
                  </a:extLst>
                </p:cNvPr>
                <p:cNvPicPr/>
                <p:nvPr/>
              </p:nvPicPr>
              <p:blipFill>
                <a:blip r:embed="rId9"/>
                <a:stretch>
                  <a:fillRect/>
                </a:stretch>
              </p:blipFill>
              <p:spPr>
                <a:xfrm>
                  <a:off x="4499814" y="1325967"/>
                  <a:ext cx="1468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6" name="墨迹 55">
                <a:extLst>
                  <a:ext uri="{FF2B5EF4-FFF2-40B4-BE49-F238E27FC236}">
                    <a16:creationId xmlns:a16="http://schemas.microsoft.com/office/drawing/2014/main" id="{846A596F-D096-D6A9-CC70-A32304724A1D}"/>
                  </a:ext>
                </a:extLst>
              </p14:cNvPr>
              <p14:cNvContentPartPr/>
              <p14:nvPr/>
            </p14:nvContentPartPr>
            <p14:xfrm>
              <a:off x="4971774" y="853647"/>
              <a:ext cx="2160" cy="3240"/>
            </p14:xfrm>
          </p:contentPart>
        </mc:Choice>
        <mc:Fallback xmlns="">
          <p:pic>
            <p:nvPicPr>
              <p:cNvPr id="56" name="墨迹 55">
                <a:extLst>
                  <a:ext uri="{FF2B5EF4-FFF2-40B4-BE49-F238E27FC236}">
                    <a16:creationId xmlns:a16="http://schemas.microsoft.com/office/drawing/2014/main" id="{846A596F-D096-D6A9-CC70-A32304724A1D}"/>
                  </a:ext>
                </a:extLst>
              </p:cNvPr>
              <p:cNvPicPr/>
              <p:nvPr/>
            </p:nvPicPr>
            <p:blipFill>
              <a:blip r:embed="rId11"/>
              <a:stretch>
                <a:fillRect/>
              </a:stretch>
            </p:blipFill>
            <p:spPr>
              <a:xfrm>
                <a:off x="4963134" y="844647"/>
                <a:ext cx="19800" cy="20880"/>
              </a:xfrm>
              <a:prstGeom prst="rect">
                <a:avLst/>
              </a:prstGeom>
            </p:spPr>
          </p:pic>
        </mc:Fallback>
      </mc:AlternateContent>
      <p:grpSp>
        <p:nvGrpSpPr>
          <p:cNvPr id="77" name="组合 76">
            <a:extLst>
              <a:ext uri="{FF2B5EF4-FFF2-40B4-BE49-F238E27FC236}">
                <a16:creationId xmlns:a16="http://schemas.microsoft.com/office/drawing/2014/main" id="{5162EF53-84E9-7127-79FD-DC8B60F7D8D7}"/>
              </a:ext>
            </a:extLst>
          </p:cNvPr>
          <p:cNvGrpSpPr/>
          <p:nvPr/>
        </p:nvGrpSpPr>
        <p:grpSpPr>
          <a:xfrm>
            <a:off x="4905534" y="774447"/>
            <a:ext cx="361080" cy="347040"/>
            <a:chOff x="4905534" y="774447"/>
            <a:chExt cx="361080" cy="347040"/>
          </a:xfrm>
        </p:grpSpPr>
        <mc:AlternateContent xmlns:mc="http://schemas.openxmlformats.org/markup-compatibility/2006" xmlns:p14="http://schemas.microsoft.com/office/powerpoint/2010/main">
          <mc:Choice Requires="p14">
            <p:contentPart p14:bwMode="auto" r:id="rId12">
              <p14:nvContentPartPr>
                <p14:cNvPr id="65" name="墨迹 64">
                  <a:extLst>
                    <a:ext uri="{FF2B5EF4-FFF2-40B4-BE49-F238E27FC236}">
                      <a16:creationId xmlns:a16="http://schemas.microsoft.com/office/drawing/2014/main" id="{A1D2368D-9B55-298C-6B5F-73B235E58CBF}"/>
                    </a:ext>
                  </a:extLst>
                </p14:cNvPr>
                <p14:cNvContentPartPr/>
                <p14:nvPr/>
              </p14:nvContentPartPr>
              <p14:xfrm>
                <a:off x="4905534" y="799647"/>
                <a:ext cx="99000" cy="232560"/>
              </p14:xfrm>
            </p:contentPart>
          </mc:Choice>
          <mc:Fallback xmlns="">
            <p:pic>
              <p:nvPicPr>
                <p:cNvPr id="65" name="墨迹 64">
                  <a:extLst>
                    <a:ext uri="{FF2B5EF4-FFF2-40B4-BE49-F238E27FC236}">
                      <a16:creationId xmlns:a16="http://schemas.microsoft.com/office/drawing/2014/main" id="{A1D2368D-9B55-298C-6B5F-73B235E58CBF}"/>
                    </a:ext>
                  </a:extLst>
                </p:cNvPr>
                <p:cNvPicPr/>
                <p:nvPr/>
              </p:nvPicPr>
              <p:blipFill>
                <a:blip r:embed="rId13"/>
                <a:stretch>
                  <a:fillRect/>
                </a:stretch>
              </p:blipFill>
              <p:spPr>
                <a:xfrm>
                  <a:off x="4896894" y="791007"/>
                  <a:ext cx="116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墨迹 65">
                  <a:extLst>
                    <a:ext uri="{FF2B5EF4-FFF2-40B4-BE49-F238E27FC236}">
                      <a16:creationId xmlns:a16="http://schemas.microsoft.com/office/drawing/2014/main" id="{74CFA846-7D24-06CD-A404-E77A88CD2422}"/>
                    </a:ext>
                  </a:extLst>
                </p14:cNvPr>
                <p14:cNvContentPartPr/>
                <p14:nvPr/>
              </p14:nvContentPartPr>
              <p14:xfrm>
                <a:off x="4992294" y="853647"/>
                <a:ext cx="1440" cy="2520"/>
              </p14:xfrm>
            </p:contentPart>
          </mc:Choice>
          <mc:Fallback xmlns="">
            <p:pic>
              <p:nvPicPr>
                <p:cNvPr id="66" name="墨迹 65">
                  <a:extLst>
                    <a:ext uri="{FF2B5EF4-FFF2-40B4-BE49-F238E27FC236}">
                      <a16:creationId xmlns:a16="http://schemas.microsoft.com/office/drawing/2014/main" id="{74CFA846-7D24-06CD-A404-E77A88CD2422}"/>
                    </a:ext>
                  </a:extLst>
                </p:cNvPr>
                <p:cNvPicPr/>
                <p:nvPr/>
              </p:nvPicPr>
              <p:blipFill>
                <a:blip r:embed="rId15"/>
                <a:stretch>
                  <a:fillRect/>
                </a:stretch>
              </p:blipFill>
              <p:spPr>
                <a:xfrm>
                  <a:off x="4983294" y="844647"/>
                  <a:ext cx="19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墨迹 66">
                  <a:extLst>
                    <a:ext uri="{FF2B5EF4-FFF2-40B4-BE49-F238E27FC236}">
                      <a16:creationId xmlns:a16="http://schemas.microsoft.com/office/drawing/2014/main" id="{B788F87C-A2CA-FCBD-651F-F4C67B6EB009}"/>
                    </a:ext>
                  </a:extLst>
                </p14:cNvPr>
                <p14:cNvContentPartPr/>
                <p14:nvPr/>
              </p14:nvContentPartPr>
              <p14:xfrm>
                <a:off x="5023614" y="888567"/>
                <a:ext cx="78120" cy="232920"/>
              </p14:xfrm>
            </p:contentPart>
          </mc:Choice>
          <mc:Fallback xmlns="">
            <p:pic>
              <p:nvPicPr>
                <p:cNvPr id="67" name="墨迹 66">
                  <a:extLst>
                    <a:ext uri="{FF2B5EF4-FFF2-40B4-BE49-F238E27FC236}">
                      <a16:creationId xmlns:a16="http://schemas.microsoft.com/office/drawing/2014/main" id="{B788F87C-A2CA-FCBD-651F-F4C67B6EB009}"/>
                    </a:ext>
                  </a:extLst>
                </p:cNvPr>
                <p:cNvPicPr/>
                <p:nvPr/>
              </p:nvPicPr>
              <p:blipFill>
                <a:blip r:embed="rId17"/>
                <a:stretch>
                  <a:fillRect/>
                </a:stretch>
              </p:blipFill>
              <p:spPr>
                <a:xfrm>
                  <a:off x="5014974" y="879567"/>
                  <a:ext cx="957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墨迹 67">
                  <a:extLst>
                    <a:ext uri="{FF2B5EF4-FFF2-40B4-BE49-F238E27FC236}">
                      <a16:creationId xmlns:a16="http://schemas.microsoft.com/office/drawing/2014/main" id="{99CE7D05-FC58-D68B-DD80-1BC59E36BBC5}"/>
                    </a:ext>
                  </a:extLst>
                </p14:cNvPr>
                <p14:cNvContentPartPr/>
                <p14:nvPr/>
              </p14:nvContentPartPr>
              <p14:xfrm>
                <a:off x="5128734" y="774447"/>
                <a:ext cx="48240" cy="222480"/>
              </p14:xfrm>
            </p:contentPart>
          </mc:Choice>
          <mc:Fallback xmlns="">
            <p:pic>
              <p:nvPicPr>
                <p:cNvPr id="68" name="墨迹 67">
                  <a:extLst>
                    <a:ext uri="{FF2B5EF4-FFF2-40B4-BE49-F238E27FC236}">
                      <a16:creationId xmlns:a16="http://schemas.microsoft.com/office/drawing/2014/main" id="{99CE7D05-FC58-D68B-DD80-1BC59E36BBC5}"/>
                    </a:ext>
                  </a:extLst>
                </p:cNvPr>
                <p:cNvPicPr/>
                <p:nvPr/>
              </p:nvPicPr>
              <p:blipFill>
                <a:blip r:embed="rId19"/>
                <a:stretch>
                  <a:fillRect/>
                </a:stretch>
              </p:blipFill>
              <p:spPr>
                <a:xfrm>
                  <a:off x="5119734" y="765807"/>
                  <a:ext cx="6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9" name="墨迹 68">
                  <a:extLst>
                    <a:ext uri="{FF2B5EF4-FFF2-40B4-BE49-F238E27FC236}">
                      <a16:creationId xmlns:a16="http://schemas.microsoft.com/office/drawing/2014/main" id="{64DFF048-5937-BEF7-1652-A90DAD558FE8}"/>
                    </a:ext>
                  </a:extLst>
                </p14:cNvPr>
                <p14:cNvContentPartPr/>
                <p14:nvPr/>
              </p14:nvContentPartPr>
              <p14:xfrm>
                <a:off x="5196774" y="863367"/>
                <a:ext cx="69840" cy="108720"/>
              </p14:xfrm>
            </p:contentPart>
          </mc:Choice>
          <mc:Fallback xmlns="">
            <p:pic>
              <p:nvPicPr>
                <p:cNvPr id="69" name="墨迹 68">
                  <a:extLst>
                    <a:ext uri="{FF2B5EF4-FFF2-40B4-BE49-F238E27FC236}">
                      <a16:creationId xmlns:a16="http://schemas.microsoft.com/office/drawing/2014/main" id="{64DFF048-5937-BEF7-1652-A90DAD558FE8}"/>
                    </a:ext>
                  </a:extLst>
                </p:cNvPr>
                <p:cNvPicPr/>
                <p:nvPr/>
              </p:nvPicPr>
              <p:blipFill>
                <a:blip r:embed="rId21"/>
                <a:stretch>
                  <a:fillRect/>
                </a:stretch>
              </p:blipFill>
              <p:spPr>
                <a:xfrm>
                  <a:off x="5187774" y="854727"/>
                  <a:ext cx="87480" cy="126360"/>
                </a:xfrm>
                <a:prstGeom prst="rect">
                  <a:avLst/>
                </a:prstGeom>
              </p:spPr>
            </p:pic>
          </mc:Fallback>
        </mc:AlternateContent>
      </p:grpSp>
      <p:grpSp>
        <p:nvGrpSpPr>
          <p:cNvPr id="76" name="组合 75">
            <a:extLst>
              <a:ext uri="{FF2B5EF4-FFF2-40B4-BE49-F238E27FC236}">
                <a16:creationId xmlns:a16="http://schemas.microsoft.com/office/drawing/2014/main" id="{6C3DC733-BC1F-5E65-0DEA-60FBA4368671}"/>
              </a:ext>
            </a:extLst>
          </p:cNvPr>
          <p:cNvGrpSpPr/>
          <p:nvPr/>
        </p:nvGrpSpPr>
        <p:grpSpPr>
          <a:xfrm>
            <a:off x="5413854" y="801087"/>
            <a:ext cx="386280" cy="312480"/>
            <a:chOff x="5413854" y="801087"/>
            <a:chExt cx="386280" cy="312480"/>
          </a:xfrm>
        </p:grpSpPr>
        <mc:AlternateContent xmlns:mc="http://schemas.openxmlformats.org/markup-compatibility/2006" xmlns:p14="http://schemas.microsoft.com/office/powerpoint/2010/main">
          <mc:Choice Requires="p14">
            <p:contentPart p14:bwMode="auto" r:id="rId22">
              <p14:nvContentPartPr>
                <p14:cNvPr id="70" name="墨迹 69">
                  <a:extLst>
                    <a:ext uri="{FF2B5EF4-FFF2-40B4-BE49-F238E27FC236}">
                      <a16:creationId xmlns:a16="http://schemas.microsoft.com/office/drawing/2014/main" id="{3CAEE5A4-521A-A4A0-C917-E555EFC788B4}"/>
                    </a:ext>
                  </a:extLst>
                </p14:cNvPr>
                <p14:cNvContentPartPr/>
                <p14:nvPr/>
              </p14:nvContentPartPr>
              <p14:xfrm>
                <a:off x="5414934" y="875247"/>
                <a:ext cx="21240" cy="238320"/>
              </p14:xfrm>
            </p:contentPart>
          </mc:Choice>
          <mc:Fallback xmlns="">
            <p:pic>
              <p:nvPicPr>
                <p:cNvPr id="70" name="墨迹 69">
                  <a:extLst>
                    <a:ext uri="{FF2B5EF4-FFF2-40B4-BE49-F238E27FC236}">
                      <a16:creationId xmlns:a16="http://schemas.microsoft.com/office/drawing/2014/main" id="{3CAEE5A4-521A-A4A0-C917-E555EFC788B4}"/>
                    </a:ext>
                  </a:extLst>
                </p:cNvPr>
                <p:cNvPicPr/>
                <p:nvPr/>
              </p:nvPicPr>
              <p:blipFill>
                <a:blip r:embed="rId23"/>
                <a:stretch>
                  <a:fillRect/>
                </a:stretch>
              </p:blipFill>
              <p:spPr>
                <a:xfrm>
                  <a:off x="5406294" y="866607"/>
                  <a:ext cx="388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1" name="墨迹 70">
                  <a:extLst>
                    <a:ext uri="{FF2B5EF4-FFF2-40B4-BE49-F238E27FC236}">
                      <a16:creationId xmlns:a16="http://schemas.microsoft.com/office/drawing/2014/main" id="{F1F6CF8C-1A26-B533-51F5-F879EB676324}"/>
                    </a:ext>
                  </a:extLst>
                </p14:cNvPr>
                <p14:cNvContentPartPr/>
                <p14:nvPr/>
              </p14:nvContentPartPr>
              <p14:xfrm>
                <a:off x="5413854" y="890367"/>
                <a:ext cx="70200" cy="100080"/>
              </p14:xfrm>
            </p:contentPart>
          </mc:Choice>
          <mc:Fallback xmlns="">
            <p:pic>
              <p:nvPicPr>
                <p:cNvPr id="71" name="墨迹 70">
                  <a:extLst>
                    <a:ext uri="{FF2B5EF4-FFF2-40B4-BE49-F238E27FC236}">
                      <a16:creationId xmlns:a16="http://schemas.microsoft.com/office/drawing/2014/main" id="{F1F6CF8C-1A26-B533-51F5-F879EB676324}"/>
                    </a:ext>
                  </a:extLst>
                </p:cNvPr>
                <p:cNvPicPr/>
                <p:nvPr/>
              </p:nvPicPr>
              <p:blipFill>
                <a:blip r:embed="rId25"/>
                <a:stretch>
                  <a:fillRect/>
                </a:stretch>
              </p:blipFill>
              <p:spPr>
                <a:xfrm>
                  <a:off x="5405214" y="881727"/>
                  <a:ext cx="87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2" name="墨迹 71">
                  <a:extLst>
                    <a:ext uri="{FF2B5EF4-FFF2-40B4-BE49-F238E27FC236}">
                      <a16:creationId xmlns:a16="http://schemas.microsoft.com/office/drawing/2014/main" id="{23DE761A-E091-3672-A515-0467B60B7BF1}"/>
                    </a:ext>
                  </a:extLst>
                </p14:cNvPr>
                <p14:cNvContentPartPr/>
                <p14:nvPr/>
              </p14:nvContentPartPr>
              <p14:xfrm>
                <a:off x="5484054" y="872367"/>
                <a:ext cx="105840" cy="94680"/>
              </p14:xfrm>
            </p:contentPart>
          </mc:Choice>
          <mc:Fallback xmlns="">
            <p:pic>
              <p:nvPicPr>
                <p:cNvPr id="72" name="墨迹 71">
                  <a:extLst>
                    <a:ext uri="{FF2B5EF4-FFF2-40B4-BE49-F238E27FC236}">
                      <a16:creationId xmlns:a16="http://schemas.microsoft.com/office/drawing/2014/main" id="{23DE761A-E091-3672-A515-0467B60B7BF1}"/>
                    </a:ext>
                  </a:extLst>
                </p:cNvPr>
                <p:cNvPicPr/>
                <p:nvPr/>
              </p:nvPicPr>
              <p:blipFill>
                <a:blip r:embed="rId27"/>
                <a:stretch>
                  <a:fillRect/>
                </a:stretch>
              </p:blipFill>
              <p:spPr>
                <a:xfrm>
                  <a:off x="5475054" y="863367"/>
                  <a:ext cx="123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墨迹 72">
                  <a:extLst>
                    <a:ext uri="{FF2B5EF4-FFF2-40B4-BE49-F238E27FC236}">
                      <a16:creationId xmlns:a16="http://schemas.microsoft.com/office/drawing/2014/main" id="{63172E29-CB52-3B70-0AF6-AFE83188D68B}"/>
                    </a:ext>
                  </a:extLst>
                </p14:cNvPr>
                <p14:cNvContentPartPr/>
                <p14:nvPr/>
              </p14:nvContentPartPr>
              <p14:xfrm>
                <a:off x="5592774" y="801087"/>
                <a:ext cx="2160" cy="7560"/>
              </p14:xfrm>
            </p:contentPart>
          </mc:Choice>
          <mc:Fallback xmlns="">
            <p:pic>
              <p:nvPicPr>
                <p:cNvPr id="73" name="墨迹 72">
                  <a:extLst>
                    <a:ext uri="{FF2B5EF4-FFF2-40B4-BE49-F238E27FC236}">
                      <a16:creationId xmlns:a16="http://schemas.microsoft.com/office/drawing/2014/main" id="{63172E29-CB52-3B70-0AF6-AFE83188D68B}"/>
                    </a:ext>
                  </a:extLst>
                </p:cNvPr>
                <p:cNvPicPr/>
                <p:nvPr/>
              </p:nvPicPr>
              <p:blipFill>
                <a:blip r:embed="rId29"/>
                <a:stretch>
                  <a:fillRect/>
                </a:stretch>
              </p:blipFill>
              <p:spPr>
                <a:xfrm>
                  <a:off x="5584134" y="792087"/>
                  <a:ext cx="19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墨迹 73">
                  <a:extLst>
                    <a:ext uri="{FF2B5EF4-FFF2-40B4-BE49-F238E27FC236}">
                      <a16:creationId xmlns:a16="http://schemas.microsoft.com/office/drawing/2014/main" id="{96A55E44-C652-CF9A-78A6-8F2F242C4E01}"/>
                    </a:ext>
                  </a:extLst>
                </p14:cNvPr>
                <p14:cNvContentPartPr/>
                <p14:nvPr/>
              </p14:nvContentPartPr>
              <p14:xfrm>
                <a:off x="5613294" y="874887"/>
                <a:ext cx="144720" cy="88920"/>
              </p14:xfrm>
            </p:contentPart>
          </mc:Choice>
          <mc:Fallback xmlns="">
            <p:pic>
              <p:nvPicPr>
                <p:cNvPr id="74" name="墨迹 73">
                  <a:extLst>
                    <a:ext uri="{FF2B5EF4-FFF2-40B4-BE49-F238E27FC236}">
                      <a16:creationId xmlns:a16="http://schemas.microsoft.com/office/drawing/2014/main" id="{96A55E44-C652-CF9A-78A6-8F2F242C4E01}"/>
                    </a:ext>
                  </a:extLst>
                </p:cNvPr>
                <p:cNvPicPr/>
                <p:nvPr/>
              </p:nvPicPr>
              <p:blipFill>
                <a:blip r:embed="rId31"/>
                <a:stretch>
                  <a:fillRect/>
                </a:stretch>
              </p:blipFill>
              <p:spPr>
                <a:xfrm>
                  <a:off x="5604654" y="866247"/>
                  <a:ext cx="162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墨迹 74">
                  <a:extLst>
                    <a:ext uri="{FF2B5EF4-FFF2-40B4-BE49-F238E27FC236}">
                      <a16:creationId xmlns:a16="http://schemas.microsoft.com/office/drawing/2014/main" id="{56B37616-3796-7E33-BB60-5C94D4A8726A}"/>
                    </a:ext>
                  </a:extLst>
                </p14:cNvPr>
                <p14:cNvContentPartPr/>
                <p14:nvPr/>
              </p14:nvContentPartPr>
              <p14:xfrm>
                <a:off x="5733174" y="830247"/>
                <a:ext cx="66960" cy="113400"/>
              </p14:xfrm>
            </p:contentPart>
          </mc:Choice>
          <mc:Fallback xmlns="">
            <p:pic>
              <p:nvPicPr>
                <p:cNvPr id="75" name="墨迹 74">
                  <a:extLst>
                    <a:ext uri="{FF2B5EF4-FFF2-40B4-BE49-F238E27FC236}">
                      <a16:creationId xmlns:a16="http://schemas.microsoft.com/office/drawing/2014/main" id="{56B37616-3796-7E33-BB60-5C94D4A8726A}"/>
                    </a:ext>
                  </a:extLst>
                </p:cNvPr>
                <p:cNvPicPr/>
                <p:nvPr/>
              </p:nvPicPr>
              <p:blipFill>
                <a:blip r:embed="rId33"/>
                <a:stretch>
                  <a:fillRect/>
                </a:stretch>
              </p:blipFill>
              <p:spPr>
                <a:xfrm>
                  <a:off x="5724174" y="821607"/>
                  <a:ext cx="84600" cy="131040"/>
                </a:xfrm>
                <a:prstGeom prst="rect">
                  <a:avLst/>
                </a:prstGeom>
              </p:spPr>
            </p:pic>
          </mc:Fallback>
        </mc:AlternateContent>
      </p:grpSp>
      <p:grpSp>
        <p:nvGrpSpPr>
          <p:cNvPr id="84" name="组合 83">
            <a:extLst>
              <a:ext uri="{FF2B5EF4-FFF2-40B4-BE49-F238E27FC236}">
                <a16:creationId xmlns:a16="http://schemas.microsoft.com/office/drawing/2014/main" id="{40C0B7FF-68CE-C174-1D6A-20EF75BAF198}"/>
              </a:ext>
            </a:extLst>
          </p:cNvPr>
          <p:cNvGrpSpPr/>
          <p:nvPr/>
        </p:nvGrpSpPr>
        <p:grpSpPr>
          <a:xfrm>
            <a:off x="3999054" y="3189687"/>
            <a:ext cx="580320" cy="114840"/>
            <a:chOff x="3999054" y="3189687"/>
            <a:chExt cx="580320" cy="114840"/>
          </a:xfrm>
        </p:grpSpPr>
        <mc:AlternateContent xmlns:mc="http://schemas.openxmlformats.org/markup-compatibility/2006" xmlns:p14="http://schemas.microsoft.com/office/powerpoint/2010/main">
          <mc:Choice Requires="p14">
            <p:contentPart p14:bwMode="auto" r:id="rId34">
              <p14:nvContentPartPr>
                <p14:cNvPr id="13" name="墨迹 12">
                  <a:extLst>
                    <a:ext uri="{FF2B5EF4-FFF2-40B4-BE49-F238E27FC236}">
                      <a16:creationId xmlns:a16="http://schemas.microsoft.com/office/drawing/2014/main" id="{C503C86E-1E9B-A821-86EE-51BD6917D7B8}"/>
                    </a:ext>
                  </a:extLst>
                </p14:cNvPr>
                <p14:cNvContentPartPr/>
                <p14:nvPr/>
              </p14:nvContentPartPr>
              <p14:xfrm>
                <a:off x="3999054" y="3224247"/>
                <a:ext cx="554760" cy="75960"/>
              </p14:xfrm>
            </p:contentPart>
          </mc:Choice>
          <mc:Fallback xmlns="">
            <p:pic>
              <p:nvPicPr>
                <p:cNvPr id="13" name="墨迹 12">
                  <a:extLst>
                    <a:ext uri="{FF2B5EF4-FFF2-40B4-BE49-F238E27FC236}">
                      <a16:creationId xmlns:a16="http://schemas.microsoft.com/office/drawing/2014/main" id="{C503C86E-1E9B-A821-86EE-51BD6917D7B8}"/>
                    </a:ext>
                  </a:extLst>
                </p:cNvPr>
                <p:cNvPicPr/>
                <p:nvPr/>
              </p:nvPicPr>
              <p:blipFill>
                <a:blip r:embed="rId35"/>
                <a:stretch>
                  <a:fillRect/>
                </a:stretch>
              </p:blipFill>
              <p:spPr>
                <a:xfrm>
                  <a:off x="3990414" y="3215607"/>
                  <a:ext cx="572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93A8C7BA-6507-11EB-8EF1-D80D7B352B67}"/>
                    </a:ext>
                  </a:extLst>
                </p14:cNvPr>
                <p14:cNvContentPartPr/>
                <p14:nvPr/>
              </p14:nvContentPartPr>
              <p14:xfrm>
                <a:off x="4510254" y="3189687"/>
                <a:ext cx="69120" cy="114840"/>
              </p14:xfrm>
            </p:contentPart>
          </mc:Choice>
          <mc:Fallback xmlns="">
            <p:pic>
              <p:nvPicPr>
                <p:cNvPr id="20" name="墨迹 19">
                  <a:extLst>
                    <a:ext uri="{FF2B5EF4-FFF2-40B4-BE49-F238E27FC236}">
                      <a16:creationId xmlns:a16="http://schemas.microsoft.com/office/drawing/2014/main" id="{93A8C7BA-6507-11EB-8EF1-D80D7B352B67}"/>
                    </a:ext>
                  </a:extLst>
                </p:cNvPr>
                <p:cNvPicPr/>
                <p:nvPr/>
              </p:nvPicPr>
              <p:blipFill>
                <a:blip r:embed="rId37"/>
                <a:stretch>
                  <a:fillRect/>
                </a:stretch>
              </p:blipFill>
              <p:spPr>
                <a:xfrm>
                  <a:off x="4501614" y="3181047"/>
                  <a:ext cx="86760" cy="132480"/>
                </a:xfrm>
                <a:prstGeom prst="rect">
                  <a:avLst/>
                </a:prstGeom>
              </p:spPr>
            </p:pic>
          </mc:Fallback>
        </mc:AlternateContent>
      </p:grpSp>
      <p:grpSp>
        <p:nvGrpSpPr>
          <p:cNvPr id="91" name="组合 90">
            <a:extLst>
              <a:ext uri="{FF2B5EF4-FFF2-40B4-BE49-F238E27FC236}">
                <a16:creationId xmlns:a16="http://schemas.microsoft.com/office/drawing/2014/main" id="{F8C012E3-53EA-73AB-9788-A0D1346CA263}"/>
              </a:ext>
            </a:extLst>
          </p:cNvPr>
          <p:cNvGrpSpPr/>
          <p:nvPr/>
        </p:nvGrpSpPr>
        <p:grpSpPr>
          <a:xfrm>
            <a:off x="3356454" y="3100407"/>
            <a:ext cx="583200" cy="402120"/>
            <a:chOff x="3356454" y="3100407"/>
            <a:chExt cx="583200" cy="402120"/>
          </a:xfrm>
        </p:grpSpPr>
        <mc:AlternateContent xmlns:mc="http://schemas.openxmlformats.org/markup-compatibility/2006" xmlns:p14="http://schemas.microsoft.com/office/powerpoint/2010/main">
          <mc:Choice Requires="p14">
            <p:contentPart p14:bwMode="auto" r:id="rId38">
              <p14:nvContentPartPr>
                <p14:cNvPr id="85" name="墨迹 84">
                  <a:extLst>
                    <a:ext uri="{FF2B5EF4-FFF2-40B4-BE49-F238E27FC236}">
                      <a16:creationId xmlns:a16="http://schemas.microsoft.com/office/drawing/2014/main" id="{D337FF01-C540-22CD-9038-6BA873F33D75}"/>
                    </a:ext>
                  </a:extLst>
                </p14:cNvPr>
                <p14:cNvContentPartPr/>
                <p14:nvPr/>
              </p14:nvContentPartPr>
              <p14:xfrm>
                <a:off x="3356454" y="3205887"/>
                <a:ext cx="108000" cy="132840"/>
              </p14:xfrm>
            </p:contentPart>
          </mc:Choice>
          <mc:Fallback xmlns="">
            <p:pic>
              <p:nvPicPr>
                <p:cNvPr id="85" name="墨迹 84">
                  <a:extLst>
                    <a:ext uri="{FF2B5EF4-FFF2-40B4-BE49-F238E27FC236}">
                      <a16:creationId xmlns:a16="http://schemas.microsoft.com/office/drawing/2014/main" id="{D337FF01-C540-22CD-9038-6BA873F33D75}"/>
                    </a:ext>
                  </a:extLst>
                </p:cNvPr>
                <p:cNvPicPr/>
                <p:nvPr/>
              </p:nvPicPr>
              <p:blipFill>
                <a:blip r:embed="rId39"/>
                <a:stretch>
                  <a:fillRect/>
                </a:stretch>
              </p:blipFill>
              <p:spPr>
                <a:xfrm>
                  <a:off x="3347814" y="3196887"/>
                  <a:ext cx="125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6" name="墨迹 85">
                  <a:extLst>
                    <a:ext uri="{FF2B5EF4-FFF2-40B4-BE49-F238E27FC236}">
                      <a16:creationId xmlns:a16="http://schemas.microsoft.com/office/drawing/2014/main" id="{519A55A5-A448-AE61-B59A-BEA206D16F74}"/>
                    </a:ext>
                  </a:extLst>
                </p14:cNvPr>
                <p14:cNvContentPartPr/>
                <p14:nvPr/>
              </p14:nvContentPartPr>
              <p14:xfrm>
                <a:off x="3511254" y="3100407"/>
                <a:ext cx="73800" cy="236520"/>
              </p14:xfrm>
            </p:contentPart>
          </mc:Choice>
          <mc:Fallback xmlns="">
            <p:pic>
              <p:nvPicPr>
                <p:cNvPr id="86" name="墨迹 85">
                  <a:extLst>
                    <a:ext uri="{FF2B5EF4-FFF2-40B4-BE49-F238E27FC236}">
                      <a16:creationId xmlns:a16="http://schemas.microsoft.com/office/drawing/2014/main" id="{519A55A5-A448-AE61-B59A-BEA206D16F74}"/>
                    </a:ext>
                  </a:extLst>
                </p:cNvPr>
                <p:cNvPicPr/>
                <p:nvPr/>
              </p:nvPicPr>
              <p:blipFill>
                <a:blip r:embed="rId41"/>
                <a:stretch>
                  <a:fillRect/>
                </a:stretch>
              </p:blipFill>
              <p:spPr>
                <a:xfrm>
                  <a:off x="3502614" y="3091767"/>
                  <a:ext cx="91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7" name="墨迹 86">
                  <a:extLst>
                    <a:ext uri="{FF2B5EF4-FFF2-40B4-BE49-F238E27FC236}">
                      <a16:creationId xmlns:a16="http://schemas.microsoft.com/office/drawing/2014/main" id="{87158CBA-E958-4841-72A8-B594AEA8672E}"/>
                    </a:ext>
                  </a:extLst>
                </p14:cNvPr>
                <p14:cNvContentPartPr/>
                <p14:nvPr/>
              </p14:nvContentPartPr>
              <p14:xfrm>
                <a:off x="3578214" y="3226407"/>
                <a:ext cx="76320" cy="276120"/>
              </p14:xfrm>
            </p:contentPart>
          </mc:Choice>
          <mc:Fallback xmlns="">
            <p:pic>
              <p:nvPicPr>
                <p:cNvPr id="87" name="墨迹 86">
                  <a:extLst>
                    <a:ext uri="{FF2B5EF4-FFF2-40B4-BE49-F238E27FC236}">
                      <a16:creationId xmlns:a16="http://schemas.microsoft.com/office/drawing/2014/main" id="{87158CBA-E958-4841-72A8-B594AEA8672E}"/>
                    </a:ext>
                  </a:extLst>
                </p:cNvPr>
                <p:cNvPicPr/>
                <p:nvPr/>
              </p:nvPicPr>
              <p:blipFill>
                <a:blip r:embed="rId43"/>
                <a:stretch>
                  <a:fillRect/>
                </a:stretch>
              </p:blipFill>
              <p:spPr>
                <a:xfrm>
                  <a:off x="3569214" y="3217407"/>
                  <a:ext cx="93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8" name="墨迹 87">
                  <a:extLst>
                    <a:ext uri="{FF2B5EF4-FFF2-40B4-BE49-F238E27FC236}">
                      <a16:creationId xmlns:a16="http://schemas.microsoft.com/office/drawing/2014/main" id="{8495F8ED-2FDC-5924-491D-E2329A35D9FC}"/>
                    </a:ext>
                  </a:extLst>
                </p14:cNvPr>
                <p14:cNvContentPartPr/>
                <p14:nvPr/>
              </p14:nvContentPartPr>
              <p14:xfrm>
                <a:off x="3641574" y="3130647"/>
                <a:ext cx="15120" cy="28440"/>
              </p14:xfrm>
            </p:contentPart>
          </mc:Choice>
          <mc:Fallback xmlns="">
            <p:pic>
              <p:nvPicPr>
                <p:cNvPr id="88" name="墨迹 87">
                  <a:extLst>
                    <a:ext uri="{FF2B5EF4-FFF2-40B4-BE49-F238E27FC236}">
                      <a16:creationId xmlns:a16="http://schemas.microsoft.com/office/drawing/2014/main" id="{8495F8ED-2FDC-5924-491D-E2329A35D9FC}"/>
                    </a:ext>
                  </a:extLst>
                </p:cNvPr>
                <p:cNvPicPr/>
                <p:nvPr/>
              </p:nvPicPr>
              <p:blipFill>
                <a:blip r:embed="rId45"/>
                <a:stretch>
                  <a:fillRect/>
                </a:stretch>
              </p:blipFill>
              <p:spPr>
                <a:xfrm>
                  <a:off x="3632934" y="3122007"/>
                  <a:ext cx="32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9" name="墨迹 88">
                  <a:extLst>
                    <a:ext uri="{FF2B5EF4-FFF2-40B4-BE49-F238E27FC236}">
                      <a16:creationId xmlns:a16="http://schemas.microsoft.com/office/drawing/2014/main" id="{F632D6D4-81BB-A3B8-3693-EF227707BC8E}"/>
                    </a:ext>
                  </a:extLst>
                </p14:cNvPr>
                <p14:cNvContentPartPr/>
                <p14:nvPr/>
              </p14:nvContentPartPr>
              <p14:xfrm>
                <a:off x="3671814" y="3202647"/>
                <a:ext cx="108360" cy="124560"/>
              </p14:xfrm>
            </p:contentPart>
          </mc:Choice>
          <mc:Fallback xmlns="">
            <p:pic>
              <p:nvPicPr>
                <p:cNvPr id="89" name="墨迹 88">
                  <a:extLst>
                    <a:ext uri="{FF2B5EF4-FFF2-40B4-BE49-F238E27FC236}">
                      <a16:creationId xmlns:a16="http://schemas.microsoft.com/office/drawing/2014/main" id="{F632D6D4-81BB-A3B8-3693-EF227707BC8E}"/>
                    </a:ext>
                  </a:extLst>
                </p:cNvPr>
                <p:cNvPicPr/>
                <p:nvPr/>
              </p:nvPicPr>
              <p:blipFill>
                <a:blip r:embed="rId47"/>
                <a:stretch>
                  <a:fillRect/>
                </a:stretch>
              </p:blipFill>
              <p:spPr>
                <a:xfrm>
                  <a:off x="3662814" y="3193647"/>
                  <a:ext cx="126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0" name="墨迹 89">
                  <a:extLst>
                    <a:ext uri="{FF2B5EF4-FFF2-40B4-BE49-F238E27FC236}">
                      <a16:creationId xmlns:a16="http://schemas.microsoft.com/office/drawing/2014/main" id="{9B8EB69B-2B48-1D7B-7F4D-3CC5A184F8D7}"/>
                    </a:ext>
                  </a:extLst>
                </p14:cNvPr>
                <p14:cNvContentPartPr/>
                <p14:nvPr/>
              </p14:nvContentPartPr>
              <p14:xfrm>
                <a:off x="3780174" y="3176007"/>
                <a:ext cx="159480" cy="163800"/>
              </p14:xfrm>
            </p:contentPart>
          </mc:Choice>
          <mc:Fallback xmlns="">
            <p:pic>
              <p:nvPicPr>
                <p:cNvPr id="90" name="墨迹 89">
                  <a:extLst>
                    <a:ext uri="{FF2B5EF4-FFF2-40B4-BE49-F238E27FC236}">
                      <a16:creationId xmlns:a16="http://schemas.microsoft.com/office/drawing/2014/main" id="{9B8EB69B-2B48-1D7B-7F4D-3CC5A184F8D7}"/>
                    </a:ext>
                  </a:extLst>
                </p:cNvPr>
                <p:cNvPicPr/>
                <p:nvPr/>
              </p:nvPicPr>
              <p:blipFill>
                <a:blip r:embed="rId49"/>
                <a:stretch>
                  <a:fillRect/>
                </a:stretch>
              </p:blipFill>
              <p:spPr>
                <a:xfrm>
                  <a:off x="3771174" y="3167367"/>
                  <a:ext cx="177120" cy="181440"/>
                </a:xfrm>
                <a:prstGeom prst="rect">
                  <a:avLst/>
                </a:prstGeom>
              </p:spPr>
            </p:pic>
          </mc:Fallback>
        </mc:AlternateContent>
      </p:grpSp>
      <p:grpSp>
        <p:nvGrpSpPr>
          <p:cNvPr id="104" name="组合 103">
            <a:extLst>
              <a:ext uri="{FF2B5EF4-FFF2-40B4-BE49-F238E27FC236}">
                <a16:creationId xmlns:a16="http://schemas.microsoft.com/office/drawing/2014/main" id="{158940FC-B364-F332-64B6-C11F57067EEA}"/>
              </a:ext>
            </a:extLst>
          </p:cNvPr>
          <p:cNvGrpSpPr/>
          <p:nvPr/>
        </p:nvGrpSpPr>
        <p:grpSpPr>
          <a:xfrm>
            <a:off x="4847574" y="1546287"/>
            <a:ext cx="1153080" cy="551160"/>
            <a:chOff x="4847574" y="1546287"/>
            <a:chExt cx="1153080" cy="551160"/>
          </a:xfrm>
        </p:grpSpPr>
        <mc:AlternateContent xmlns:mc="http://schemas.openxmlformats.org/markup-compatibility/2006" xmlns:p14="http://schemas.microsoft.com/office/powerpoint/2010/main">
          <mc:Choice Requires="p14">
            <p:contentPart p14:bwMode="auto" r:id="rId50">
              <p14:nvContentPartPr>
                <p14:cNvPr id="92" name="墨迹 91">
                  <a:extLst>
                    <a:ext uri="{FF2B5EF4-FFF2-40B4-BE49-F238E27FC236}">
                      <a16:creationId xmlns:a16="http://schemas.microsoft.com/office/drawing/2014/main" id="{7A2EC93E-C160-E376-7D52-7FDB7C66FAB5}"/>
                    </a:ext>
                  </a:extLst>
                </p14:cNvPr>
                <p14:cNvContentPartPr/>
                <p14:nvPr/>
              </p14:nvContentPartPr>
              <p14:xfrm>
                <a:off x="4881414" y="1795767"/>
                <a:ext cx="235080" cy="257760"/>
              </p14:xfrm>
            </p:contentPart>
          </mc:Choice>
          <mc:Fallback xmlns="">
            <p:pic>
              <p:nvPicPr>
                <p:cNvPr id="92" name="墨迹 91">
                  <a:extLst>
                    <a:ext uri="{FF2B5EF4-FFF2-40B4-BE49-F238E27FC236}">
                      <a16:creationId xmlns:a16="http://schemas.microsoft.com/office/drawing/2014/main" id="{7A2EC93E-C160-E376-7D52-7FDB7C66FAB5}"/>
                    </a:ext>
                  </a:extLst>
                </p:cNvPr>
                <p:cNvPicPr/>
                <p:nvPr/>
              </p:nvPicPr>
              <p:blipFill>
                <a:blip r:embed="rId51"/>
                <a:stretch>
                  <a:fillRect/>
                </a:stretch>
              </p:blipFill>
              <p:spPr>
                <a:xfrm>
                  <a:off x="4872774" y="1786767"/>
                  <a:ext cx="2527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3" name="墨迹 92">
                  <a:extLst>
                    <a:ext uri="{FF2B5EF4-FFF2-40B4-BE49-F238E27FC236}">
                      <a16:creationId xmlns:a16="http://schemas.microsoft.com/office/drawing/2014/main" id="{3F674BC5-45A3-45A7-6BD9-640CC9BA8914}"/>
                    </a:ext>
                  </a:extLst>
                </p14:cNvPr>
                <p14:cNvContentPartPr/>
                <p14:nvPr/>
              </p14:nvContentPartPr>
              <p14:xfrm>
                <a:off x="4847574" y="1979007"/>
                <a:ext cx="88560" cy="118440"/>
              </p14:xfrm>
            </p:contentPart>
          </mc:Choice>
          <mc:Fallback xmlns="">
            <p:pic>
              <p:nvPicPr>
                <p:cNvPr id="93" name="墨迹 92">
                  <a:extLst>
                    <a:ext uri="{FF2B5EF4-FFF2-40B4-BE49-F238E27FC236}">
                      <a16:creationId xmlns:a16="http://schemas.microsoft.com/office/drawing/2014/main" id="{3F674BC5-45A3-45A7-6BD9-640CC9BA8914}"/>
                    </a:ext>
                  </a:extLst>
                </p:cNvPr>
                <p:cNvPicPr/>
                <p:nvPr/>
              </p:nvPicPr>
              <p:blipFill>
                <a:blip r:embed="rId53"/>
                <a:stretch>
                  <a:fillRect/>
                </a:stretch>
              </p:blipFill>
              <p:spPr>
                <a:xfrm>
                  <a:off x="4838934" y="1970367"/>
                  <a:ext cx="106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4" name="墨迹 93">
                  <a:extLst>
                    <a:ext uri="{FF2B5EF4-FFF2-40B4-BE49-F238E27FC236}">
                      <a16:creationId xmlns:a16="http://schemas.microsoft.com/office/drawing/2014/main" id="{73F0FF40-CC8B-830D-8414-A2C309F2FD43}"/>
                    </a:ext>
                  </a:extLst>
                </p14:cNvPr>
                <p14:cNvContentPartPr/>
                <p14:nvPr/>
              </p14:nvContentPartPr>
              <p14:xfrm>
                <a:off x="5218734" y="1663287"/>
                <a:ext cx="161280" cy="124560"/>
              </p14:xfrm>
            </p:contentPart>
          </mc:Choice>
          <mc:Fallback xmlns="">
            <p:pic>
              <p:nvPicPr>
                <p:cNvPr id="94" name="墨迹 93">
                  <a:extLst>
                    <a:ext uri="{FF2B5EF4-FFF2-40B4-BE49-F238E27FC236}">
                      <a16:creationId xmlns:a16="http://schemas.microsoft.com/office/drawing/2014/main" id="{73F0FF40-CC8B-830D-8414-A2C309F2FD43}"/>
                    </a:ext>
                  </a:extLst>
                </p:cNvPr>
                <p:cNvPicPr/>
                <p:nvPr/>
              </p:nvPicPr>
              <p:blipFill>
                <a:blip r:embed="rId55"/>
                <a:stretch>
                  <a:fillRect/>
                </a:stretch>
              </p:blipFill>
              <p:spPr>
                <a:xfrm>
                  <a:off x="5209734" y="1654647"/>
                  <a:ext cx="178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5" name="墨迹 94">
                  <a:extLst>
                    <a:ext uri="{FF2B5EF4-FFF2-40B4-BE49-F238E27FC236}">
                      <a16:creationId xmlns:a16="http://schemas.microsoft.com/office/drawing/2014/main" id="{666C68F3-30E6-1AA8-2708-8631391B9A12}"/>
                    </a:ext>
                  </a:extLst>
                </p14:cNvPr>
                <p14:cNvContentPartPr/>
                <p14:nvPr/>
              </p14:nvContentPartPr>
              <p14:xfrm>
                <a:off x="5376414" y="1561767"/>
                <a:ext cx="32400" cy="189720"/>
              </p14:xfrm>
            </p:contentPart>
          </mc:Choice>
          <mc:Fallback xmlns="">
            <p:pic>
              <p:nvPicPr>
                <p:cNvPr id="95" name="墨迹 94">
                  <a:extLst>
                    <a:ext uri="{FF2B5EF4-FFF2-40B4-BE49-F238E27FC236}">
                      <a16:creationId xmlns:a16="http://schemas.microsoft.com/office/drawing/2014/main" id="{666C68F3-30E6-1AA8-2708-8631391B9A12}"/>
                    </a:ext>
                  </a:extLst>
                </p:cNvPr>
                <p:cNvPicPr/>
                <p:nvPr/>
              </p:nvPicPr>
              <p:blipFill>
                <a:blip r:embed="rId57"/>
                <a:stretch>
                  <a:fillRect/>
                </a:stretch>
              </p:blipFill>
              <p:spPr>
                <a:xfrm>
                  <a:off x="5367414" y="1553127"/>
                  <a:ext cx="50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6" name="墨迹 95">
                  <a:extLst>
                    <a:ext uri="{FF2B5EF4-FFF2-40B4-BE49-F238E27FC236}">
                      <a16:creationId xmlns:a16="http://schemas.microsoft.com/office/drawing/2014/main" id="{94F15924-BE73-3258-F321-3115C6CA8111}"/>
                    </a:ext>
                  </a:extLst>
                </p14:cNvPr>
                <p14:cNvContentPartPr/>
                <p14:nvPr/>
              </p14:nvContentPartPr>
              <p14:xfrm>
                <a:off x="5430414" y="1643127"/>
                <a:ext cx="95400" cy="101880"/>
              </p14:xfrm>
            </p:contentPart>
          </mc:Choice>
          <mc:Fallback xmlns="">
            <p:pic>
              <p:nvPicPr>
                <p:cNvPr id="96" name="墨迹 95">
                  <a:extLst>
                    <a:ext uri="{FF2B5EF4-FFF2-40B4-BE49-F238E27FC236}">
                      <a16:creationId xmlns:a16="http://schemas.microsoft.com/office/drawing/2014/main" id="{94F15924-BE73-3258-F321-3115C6CA8111}"/>
                    </a:ext>
                  </a:extLst>
                </p:cNvPr>
                <p:cNvPicPr/>
                <p:nvPr/>
              </p:nvPicPr>
              <p:blipFill>
                <a:blip r:embed="rId59"/>
                <a:stretch>
                  <a:fillRect/>
                </a:stretch>
              </p:blipFill>
              <p:spPr>
                <a:xfrm>
                  <a:off x="5421414" y="1634127"/>
                  <a:ext cx="113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7" name="墨迹 96">
                  <a:extLst>
                    <a:ext uri="{FF2B5EF4-FFF2-40B4-BE49-F238E27FC236}">
                      <a16:creationId xmlns:a16="http://schemas.microsoft.com/office/drawing/2014/main" id="{4DE457A0-2800-9EF6-AF11-562FA6227253}"/>
                    </a:ext>
                  </a:extLst>
                </p14:cNvPr>
                <p14:cNvContentPartPr/>
                <p14:nvPr/>
              </p14:nvContentPartPr>
              <p14:xfrm>
                <a:off x="5560374" y="1546287"/>
                <a:ext cx="30600" cy="193680"/>
              </p14:xfrm>
            </p:contentPart>
          </mc:Choice>
          <mc:Fallback xmlns="">
            <p:pic>
              <p:nvPicPr>
                <p:cNvPr id="97" name="墨迹 96">
                  <a:extLst>
                    <a:ext uri="{FF2B5EF4-FFF2-40B4-BE49-F238E27FC236}">
                      <a16:creationId xmlns:a16="http://schemas.microsoft.com/office/drawing/2014/main" id="{4DE457A0-2800-9EF6-AF11-562FA6227253}"/>
                    </a:ext>
                  </a:extLst>
                </p:cNvPr>
                <p:cNvPicPr/>
                <p:nvPr/>
              </p:nvPicPr>
              <p:blipFill>
                <a:blip r:embed="rId61"/>
                <a:stretch>
                  <a:fillRect/>
                </a:stretch>
              </p:blipFill>
              <p:spPr>
                <a:xfrm>
                  <a:off x="5551374" y="1537647"/>
                  <a:ext cx="48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9" name="墨迹 98">
                  <a:extLst>
                    <a:ext uri="{FF2B5EF4-FFF2-40B4-BE49-F238E27FC236}">
                      <a16:creationId xmlns:a16="http://schemas.microsoft.com/office/drawing/2014/main" id="{80356104-0428-5404-BB2E-FBFCD43C83D3}"/>
                    </a:ext>
                  </a:extLst>
                </p14:cNvPr>
                <p14:cNvContentPartPr/>
                <p14:nvPr/>
              </p14:nvContentPartPr>
              <p14:xfrm>
                <a:off x="5626614" y="1620807"/>
                <a:ext cx="123120" cy="120960"/>
              </p14:xfrm>
            </p:contentPart>
          </mc:Choice>
          <mc:Fallback xmlns="">
            <p:pic>
              <p:nvPicPr>
                <p:cNvPr id="99" name="墨迹 98">
                  <a:extLst>
                    <a:ext uri="{FF2B5EF4-FFF2-40B4-BE49-F238E27FC236}">
                      <a16:creationId xmlns:a16="http://schemas.microsoft.com/office/drawing/2014/main" id="{80356104-0428-5404-BB2E-FBFCD43C83D3}"/>
                    </a:ext>
                  </a:extLst>
                </p:cNvPr>
                <p:cNvPicPr/>
                <p:nvPr/>
              </p:nvPicPr>
              <p:blipFill>
                <a:blip r:embed="rId63"/>
                <a:stretch>
                  <a:fillRect/>
                </a:stretch>
              </p:blipFill>
              <p:spPr>
                <a:xfrm>
                  <a:off x="5617614" y="1611807"/>
                  <a:ext cx="140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0" name="墨迹 99">
                  <a:extLst>
                    <a:ext uri="{FF2B5EF4-FFF2-40B4-BE49-F238E27FC236}">
                      <a16:creationId xmlns:a16="http://schemas.microsoft.com/office/drawing/2014/main" id="{B73FD1C8-5235-85BD-4C11-7FAE9B543687}"/>
                    </a:ext>
                  </a:extLst>
                </p14:cNvPr>
                <p14:cNvContentPartPr/>
                <p14:nvPr/>
              </p14:nvContentPartPr>
              <p14:xfrm>
                <a:off x="5769894" y="1618287"/>
                <a:ext cx="70920" cy="92520"/>
              </p14:xfrm>
            </p:contentPart>
          </mc:Choice>
          <mc:Fallback xmlns="">
            <p:pic>
              <p:nvPicPr>
                <p:cNvPr id="100" name="墨迹 99">
                  <a:extLst>
                    <a:ext uri="{FF2B5EF4-FFF2-40B4-BE49-F238E27FC236}">
                      <a16:creationId xmlns:a16="http://schemas.microsoft.com/office/drawing/2014/main" id="{B73FD1C8-5235-85BD-4C11-7FAE9B543687}"/>
                    </a:ext>
                  </a:extLst>
                </p:cNvPr>
                <p:cNvPicPr/>
                <p:nvPr/>
              </p:nvPicPr>
              <p:blipFill>
                <a:blip r:embed="rId65"/>
                <a:stretch>
                  <a:fillRect/>
                </a:stretch>
              </p:blipFill>
              <p:spPr>
                <a:xfrm>
                  <a:off x="5760894" y="1609287"/>
                  <a:ext cx="88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1" name="墨迹 100">
                  <a:extLst>
                    <a:ext uri="{FF2B5EF4-FFF2-40B4-BE49-F238E27FC236}">
                      <a16:creationId xmlns:a16="http://schemas.microsoft.com/office/drawing/2014/main" id="{11F42FA6-EDFF-1E8F-0EB1-8BFC5D33AD35}"/>
                    </a:ext>
                  </a:extLst>
                </p14:cNvPr>
                <p14:cNvContentPartPr/>
                <p14:nvPr/>
              </p14:nvContentPartPr>
              <p14:xfrm>
                <a:off x="5844774" y="1606047"/>
                <a:ext cx="155880" cy="93960"/>
              </p14:xfrm>
            </p:contentPart>
          </mc:Choice>
          <mc:Fallback xmlns="">
            <p:pic>
              <p:nvPicPr>
                <p:cNvPr id="101" name="墨迹 100">
                  <a:extLst>
                    <a:ext uri="{FF2B5EF4-FFF2-40B4-BE49-F238E27FC236}">
                      <a16:creationId xmlns:a16="http://schemas.microsoft.com/office/drawing/2014/main" id="{11F42FA6-EDFF-1E8F-0EB1-8BFC5D33AD35}"/>
                    </a:ext>
                  </a:extLst>
                </p:cNvPr>
                <p:cNvPicPr/>
                <p:nvPr/>
              </p:nvPicPr>
              <p:blipFill>
                <a:blip r:embed="rId67"/>
                <a:stretch>
                  <a:fillRect/>
                </a:stretch>
              </p:blipFill>
              <p:spPr>
                <a:xfrm>
                  <a:off x="5836134" y="1597047"/>
                  <a:ext cx="173520" cy="11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102" name="墨迹 101">
                <a:extLst>
                  <a:ext uri="{FF2B5EF4-FFF2-40B4-BE49-F238E27FC236}">
                    <a16:creationId xmlns:a16="http://schemas.microsoft.com/office/drawing/2014/main" id="{DBC20C06-37B5-4619-B184-1C02F47B68B9}"/>
                  </a:ext>
                </a:extLst>
              </p14:cNvPr>
              <p14:cNvContentPartPr/>
              <p14:nvPr/>
            </p14:nvContentPartPr>
            <p14:xfrm>
              <a:off x="6170214" y="1428207"/>
              <a:ext cx="110880" cy="254880"/>
            </p14:xfrm>
          </p:contentPart>
        </mc:Choice>
        <mc:Fallback xmlns="">
          <p:pic>
            <p:nvPicPr>
              <p:cNvPr id="102" name="墨迹 101">
                <a:extLst>
                  <a:ext uri="{FF2B5EF4-FFF2-40B4-BE49-F238E27FC236}">
                    <a16:creationId xmlns:a16="http://schemas.microsoft.com/office/drawing/2014/main" id="{DBC20C06-37B5-4619-B184-1C02F47B68B9}"/>
                  </a:ext>
                </a:extLst>
              </p:cNvPr>
              <p:cNvPicPr/>
              <p:nvPr/>
            </p:nvPicPr>
            <p:blipFill>
              <a:blip r:embed="rId69"/>
              <a:stretch>
                <a:fillRect/>
              </a:stretch>
            </p:blipFill>
            <p:spPr>
              <a:xfrm>
                <a:off x="6161574" y="1419567"/>
                <a:ext cx="128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3" name="墨迹 102">
                <a:extLst>
                  <a:ext uri="{FF2B5EF4-FFF2-40B4-BE49-F238E27FC236}">
                    <a16:creationId xmlns:a16="http://schemas.microsoft.com/office/drawing/2014/main" id="{168466BA-4FDF-DF86-F58E-EC578B096BB4}"/>
                  </a:ext>
                </a:extLst>
              </p14:cNvPr>
              <p14:cNvContentPartPr/>
              <p14:nvPr/>
            </p14:nvContentPartPr>
            <p14:xfrm>
              <a:off x="6463254" y="1525047"/>
              <a:ext cx="1440" cy="2160"/>
            </p14:xfrm>
          </p:contentPart>
        </mc:Choice>
        <mc:Fallback xmlns="">
          <p:pic>
            <p:nvPicPr>
              <p:cNvPr id="103" name="墨迹 102">
                <a:extLst>
                  <a:ext uri="{FF2B5EF4-FFF2-40B4-BE49-F238E27FC236}">
                    <a16:creationId xmlns:a16="http://schemas.microsoft.com/office/drawing/2014/main" id="{168466BA-4FDF-DF86-F58E-EC578B096BB4}"/>
                  </a:ext>
                </a:extLst>
              </p:cNvPr>
              <p:cNvPicPr/>
              <p:nvPr/>
            </p:nvPicPr>
            <p:blipFill>
              <a:blip r:embed="rId71"/>
              <a:stretch>
                <a:fillRect/>
              </a:stretch>
            </p:blipFill>
            <p:spPr>
              <a:xfrm>
                <a:off x="6454254" y="1516047"/>
                <a:ext cx="19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 name="墨迹 122">
                <a:extLst>
                  <a:ext uri="{FF2B5EF4-FFF2-40B4-BE49-F238E27FC236}">
                    <a16:creationId xmlns:a16="http://schemas.microsoft.com/office/drawing/2014/main" id="{AD26632E-B9E7-B687-0854-950B3DD2BA79}"/>
                  </a:ext>
                </a:extLst>
              </p14:cNvPr>
              <p14:cNvContentPartPr/>
              <p14:nvPr/>
            </p14:nvContentPartPr>
            <p14:xfrm>
              <a:off x="6700134" y="3031647"/>
              <a:ext cx="74160" cy="266040"/>
            </p14:xfrm>
          </p:contentPart>
        </mc:Choice>
        <mc:Fallback xmlns="">
          <p:pic>
            <p:nvPicPr>
              <p:cNvPr id="123" name="墨迹 122">
                <a:extLst>
                  <a:ext uri="{FF2B5EF4-FFF2-40B4-BE49-F238E27FC236}">
                    <a16:creationId xmlns:a16="http://schemas.microsoft.com/office/drawing/2014/main" id="{AD26632E-B9E7-B687-0854-950B3DD2BA79}"/>
                  </a:ext>
                </a:extLst>
              </p:cNvPr>
              <p:cNvPicPr/>
              <p:nvPr/>
            </p:nvPicPr>
            <p:blipFill>
              <a:blip r:embed="rId73"/>
              <a:stretch>
                <a:fillRect/>
              </a:stretch>
            </p:blipFill>
            <p:spPr>
              <a:xfrm>
                <a:off x="6691494" y="3023007"/>
                <a:ext cx="918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4" name="墨迹 123">
                <a:extLst>
                  <a:ext uri="{FF2B5EF4-FFF2-40B4-BE49-F238E27FC236}">
                    <a16:creationId xmlns:a16="http://schemas.microsoft.com/office/drawing/2014/main" id="{2C19499C-C54D-C487-9842-0BF896579CB3}"/>
                  </a:ext>
                </a:extLst>
              </p14:cNvPr>
              <p14:cNvContentPartPr/>
              <p14:nvPr/>
            </p14:nvContentPartPr>
            <p14:xfrm>
              <a:off x="6788694" y="3050367"/>
              <a:ext cx="90360" cy="69840"/>
            </p14:xfrm>
          </p:contentPart>
        </mc:Choice>
        <mc:Fallback xmlns="">
          <p:pic>
            <p:nvPicPr>
              <p:cNvPr id="124" name="墨迹 123">
                <a:extLst>
                  <a:ext uri="{FF2B5EF4-FFF2-40B4-BE49-F238E27FC236}">
                    <a16:creationId xmlns:a16="http://schemas.microsoft.com/office/drawing/2014/main" id="{2C19499C-C54D-C487-9842-0BF896579CB3}"/>
                  </a:ext>
                </a:extLst>
              </p:cNvPr>
              <p:cNvPicPr/>
              <p:nvPr/>
            </p:nvPicPr>
            <p:blipFill>
              <a:blip r:embed="rId75"/>
              <a:stretch>
                <a:fillRect/>
              </a:stretch>
            </p:blipFill>
            <p:spPr>
              <a:xfrm>
                <a:off x="6780054" y="3041367"/>
                <a:ext cx="108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5" name="墨迹 124">
                <a:extLst>
                  <a:ext uri="{FF2B5EF4-FFF2-40B4-BE49-F238E27FC236}">
                    <a16:creationId xmlns:a16="http://schemas.microsoft.com/office/drawing/2014/main" id="{7BD7C3ED-F8E0-C705-CAF5-BD26ED2FF248}"/>
                  </a:ext>
                </a:extLst>
              </p14:cNvPr>
              <p14:cNvContentPartPr/>
              <p14:nvPr/>
            </p14:nvContentPartPr>
            <p14:xfrm>
              <a:off x="6901374" y="2989887"/>
              <a:ext cx="12600" cy="137880"/>
            </p14:xfrm>
          </p:contentPart>
        </mc:Choice>
        <mc:Fallback xmlns="">
          <p:pic>
            <p:nvPicPr>
              <p:cNvPr id="125" name="墨迹 124">
                <a:extLst>
                  <a:ext uri="{FF2B5EF4-FFF2-40B4-BE49-F238E27FC236}">
                    <a16:creationId xmlns:a16="http://schemas.microsoft.com/office/drawing/2014/main" id="{7BD7C3ED-F8E0-C705-CAF5-BD26ED2FF248}"/>
                  </a:ext>
                </a:extLst>
              </p:cNvPr>
              <p:cNvPicPr/>
              <p:nvPr/>
            </p:nvPicPr>
            <p:blipFill>
              <a:blip r:embed="rId77"/>
              <a:stretch>
                <a:fillRect/>
              </a:stretch>
            </p:blipFill>
            <p:spPr>
              <a:xfrm>
                <a:off x="6892734" y="2980887"/>
                <a:ext cx="30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6" name="墨迹 125">
                <a:extLst>
                  <a:ext uri="{FF2B5EF4-FFF2-40B4-BE49-F238E27FC236}">
                    <a16:creationId xmlns:a16="http://schemas.microsoft.com/office/drawing/2014/main" id="{27A83933-8CBB-150D-D48D-CA4D5EA04B3D}"/>
                  </a:ext>
                </a:extLst>
              </p14:cNvPr>
              <p14:cNvContentPartPr/>
              <p14:nvPr/>
            </p14:nvContentPartPr>
            <p14:xfrm>
              <a:off x="6942774" y="3052167"/>
              <a:ext cx="136440" cy="75960"/>
            </p14:xfrm>
          </p:contentPart>
        </mc:Choice>
        <mc:Fallback xmlns="">
          <p:pic>
            <p:nvPicPr>
              <p:cNvPr id="126" name="墨迹 125">
                <a:extLst>
                  <a:ext uri="{FF2B5EF4-FFF2-40B4-BE49-F238E27FC236}">
                    <a16:creationId xmlns:a16="http://schemas.microsoft.com/office/drawing/2014/main" id="{27A83933-8CBB-150D-D48D-CA4D5EA04B3D}"/>
                  </a:ext>
                </a:extLst>
              </p:cNvPr>
              <p:cNvPicPr/>
              <p:nvPr/>
            </p:nvPicPr>
            <p:blipFill>
              <a:blip r:embed="rId79"/>
              <a:stretch>
                <a:fillRect/>
              </a:stretch>
            </p:blipFill>
            <p:spPr>
              <a:xfrm>
                <a:off x="6934134" y="3043527"/>
                <a:ext cx="154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7" name="墨迹 126">
                <a:extLst>
                  <a:ext uri="{FF2B5EF4-FFF2-40B4-BE49-F238E27FC236}">
                    <a16:creationId xmlns:a16="http://schemas.microsoft.com/office/drawing/2014/main" id="{E8025EC1-DC51-CB04-0CB9-55BF90BED8BE}"/>
                  </a:ext>
                </a:extLst>
              </p14:cNvPr>
              <p14:cNvContentPartPr/>
              <p14:nvPr/>
            </p14:nvContentPartPr>
            <p14:xfrm>
              <a:off x="7050414" y="3014727"/>
              <a:ext cx="48600" cy="114840"/>
            </p14:xfrm>
          </p:contentPart>
        </mc:Choice>
        <mc:Fallback xmlns="">
          <p:pic>
            <p:nvPicPr>
              <p:cNvPr id="127" name="墨迹 126">
                <a:extLst>
                  <a:ext uri="{FF2B5EF4-FFF2-40B4-BE49-F238E27FC236}">
                    <a16:creationId xmlns:a16="http://schemas.microsoft.com/office/drawing/2014/main" id="{E8025EC1-DC51-CB04-0CB9-55BF90BED8BE}"/>
                  </a:ext>
                </a:extLst>
              </p:cNvPr>
              <p:cNvPicPr/>
              <p:nvPr/>
            </p:nvPicPr>
            <p:blipFill>
              <a:blip r:embed="rId81"/>
              <a:stretch>
                <a:fillRect/>
              </a:stretch>
            </p:blipFill>
            <p:spPr>
              <a:xfrm>
                <a:off x="7041774" y="3005727"/>
                <a:ext cx="66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1" name="墨迹 150">
                <a:extLst>
                  <a:ext uri="{FF2B5EF4-FFF2-40B4-BE49-F238E27FC236}">
                    <a16:creationId xmlns:a16="http://schemas.microsoft.com/office/drawing/2014/main" id="{43065A30-27AD-A596-D2CB-9B566AF8798C}"/>
                  </a:ext>
                </a:extLst>
              </p14:cNvPr>
              <p14:cNvContentPartPr/>
              <p14:nvPr/>
            </p14:nvContentPartPr>
            <p14:xfrm>
              <a:off x="5622294" y="2913567"/>
              <a:ext cx="27720" cy="135000"/>
            </p14:xfrm>
          </p:contentPart>
        </mc:Choice>
        <mc:Fallback xmlns="">
          <p:pic>
            <p:nvPicPr>
              <p:cNvPr id="151" name="墨迹 150">
                <a:extLst>
                  <a:ext uri="{FF2B5EF4-FFF2-40B4-BE49-F238E27FC236}">
                    <a16:creationId xmlns:a16="http://schemas.microsoft.com/office/drawing/2014/main" id="{43065A30-27AD-A596-D2CB-9B566AF8798C}"/>
                  </a:ext>
                </a:extLst>
              </p:cNvPr>
              <p:cNvPicPr/>
              <p:nvPr/>
            </p:nvPicPr>
            <p:blipFill>
              <a:blip r:embed="rId83"/>
              <a:stretch>
                <a:fillRect/>
              </a:stretch>
            </p:blipFill>
            <p:spPr>
              <a:xfrm>
                <a:off x="5613654" y="2904567"/>
                <a:ext cx="45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2" name="墨迹 151">
                <a:extLst>
                  <a:ext uri="{FF2B5EF4-FFF2-40B4-BE49-F238E27FC236}">
                    <a16:creationId xmlns:a16="http://schemas.microsoft.com/office/drawing/2014/main" id="{C3BBD6F0-5E1F-7680-E580-A588731376D3}"/>
                  </a:ext>
                </a:extLst>
              </p14:cNvPr>
              <p14:cNvContentPartPr/>
              <p14:nvPr/>
            </p14:nvContentPartPr>
            <p14:xfrm>
              <a:off x="5647134" y="2902047"/>
              <a:ext cx="68760" cy="10440"/>
            </p14:xfrm>
          </p:contentPart>
        </mc:Choice>
        <mc:Fallback xmlns="">
          <p:pic>
            <p:nvPicPr>
              <p:cNvPr id="152" name="墨迹 151">
                <a:extLst>
                  <a:ext uri="{FF2B5EF4-FFF2-40B4-BE49-F238E27FC236}">
                    <a16:creationId xmlns:a16="http://schemas.microsoft.com/office/drawing/2014/main" id="{C3BBD6F0-5E1F-7680-E580-A588731376D3}"/>
                  </a:ext>
                </a:extLst>
              </p:cNvPr>
              <p:cNvPicPr/>
              <p:nvPr/>
            </p:nvPicPr>
            <p:blipFill>
              <a:blip r:embed="rId85"/>
              <a:stretch>
                <a:fillRect/>
              </a:stretch>
            </p:blipFill>
            <p:spPr>
              <a:xfrm>
                <a:off x="5638134" y="2893047"/>
                <a:ext cx="86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3" name="墨迹 152">
                <a:extLst>
                  <a:ext uri="{FF2B5EF4-FFF2-40B4-BE49-F238E27FC236}">
                    <a16:creationId xmlns:a16="http://schemas.microsoft.com/office/drawing/2014/main" id="{04F9F20D-F0E3-CE24-DC01-514227DBD272}"/>
                  </a:ext>
                </a:extLst>
              </p14:cNvPr>
              <p14:cNvContentPartPr/>
              <p14:nvPr/>
            </p14:nvContentPartPr>
            <p14:xfrm>
              <a:off x="5624814" y="2899167"/>
              <a:ext cx="115200" cy="9720"/>
            </p14:xfrm>
          </p:contentPart>
        </mc:Choice>
        <mc:Fallback xmlns="">
          <p:pic>
            <p:nvPicPr>
              <p:cNvPr id="153" name="墨迹 152">
                <a:extLst>
                  <a:ext uri="{FF2B5EF4-FFF2-40B4-BE49-F238E27FC236}">
                    <a16:creationId xmlns:a16="http://schemas.microsoft.com/office/drawing/2014/main" id="{04F9F20D-F0E3-CE24-DC01-514227DBD272}"/>
                  </a:ext>
                </a:extLst>
              </p:cNvPr>
              <p:cNvPicPr/>
              <p:nvPr/>
            </p:nvPicPr>
            <p:blipFill>
              <a:blip r:embed="rId87"/>
              <a:stretch>
                <a:fillRect/>
              </a:stretch>
            </p:blipFill>
            <p:spPr>
              <a:xfrm>
                <a:off x="5615814" y="2890527"/>
                <a:ext cx="132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4" name="墨迹 153">
                <a:extLst>
                  <a:ext uri="{FF2B5EF4-FFF2-40B4-BE49-F238E27FC236}">
                    <a16:creationId xmlns:a16="http://schemas.microsoft.com/office/drawing/2014/main" id="{6FA43090-FE64-BE14-065D-8111D76DDC2D}"/>
                  </a:ext>
                </a:extLst>
              </p14:cNvPr>
              <p14:cNvContentPartPr/>
              <p14:nvPr/>
            </p14:nvContentPartPr>
            <p14:xfrm>
              <a:off x="5616894" y="2908527"/>
              <a:ext cx="22320" cy="125640"/>
            </p14:xfrm>
          </p:contentPart>
        </mc:Choice>
        <mc:Fallback xmlns="">
          <p:pic>
            <p:nvPicPr>
              <p:cNvPr id="154" name="墨迹 153">
                <a:extLst>
                  <a:ext uri="{FF2B5EF4-FFF2-40B4-BE49-F238E27FC236}">
                    <a16:creationId xmlns:a16="http://schemas.microsoft.com/office/drawing/2014/main" id="{6FA43090-FE64-BE14-065D-8111D76DDC2D}"/>
                  </a:ext>
                </a:extLst>
              </p:cNvPr>
              <p:cNvPicPr/>
              <p:nvPr/>
            </p:nvPicPr>
            <p:blipFill>
              <a:blip r:embed="rId89"/>
              <a:stretch>
                <a:fillRect/>
              </a:stretch>
            </p:blipFill>
            <p:spPr>
              <a:xfrm>
                <a:off x="5607894" y="2899887"/>
                <a:ext cx="39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3" name="墨迹 162">
                <a:extLst>
                  <a:ext uri="{FF2B5EF4-FFF2-40B4-BE49-F238E27FC236}">
                    <a16:creationId xmlns:a16="http://schemas.microsoft.com/office/drawing/2014/main" id="{EE8CBB24-7BC5-175D-64F0-76FF8295D005}"/>
                  </a:ext>
                </a:extLst>
              </p14:cNvPr>
              <p14:cNvContentPartPr/>
              <p14:nvPr/>
            </p14:nvContentPartPr>
            <p14:xfrm>
              <a:off x="5827854" y="2683527"/>
              <a:ext cx="119160" cy="144000"/>
            </p14:xfrm>
          </p:contentPart>
        </mc:Choice>
        <mc:Fallback xmlns="">
          <p:pic>
            <p:nvPicPr>
              <p:cNvPr id="163" name="墨迹 162">
                <a:extLst>
                  <a:ext uri="{FF2B5EF4-FFF2-40B4-BE49-F238E27FC236}">
                    <a16:creationId xmlns:a16="http://schemas.microsoft.com/office/drawing/2014/main" id="{EE8CBB24-7BC5-175D-64F0-76FF8295D005}"/>
                  </a:ext>
                </a:extLst>
              </p:cNvPr>
              <p:cNvPicPr/>
              <p:nvPr/>
            </p:nvPicPr>
            <p:blipFill>
              <a:blip r:embed="rId91"/>
              <a:stretch>
                <a:fillRect/>
              </a:stretch>
            </p:blipFill>
            <p:spPr>
              <a:xfrm>
                <a:off x="5819214" y="2674527"/>
                <a:ext cx="136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4" name="墨迹 163">
                <a:extLst>
                  <a:ext uri="{FF2B5EF4-FFF2-40B4-BE49-F238E27FC236}">
                    <a16:creationId xmlns:a16="http://schemas.microsoft.com/office/drawing/2014/main" id="{649338F7-5A2C-A758-7F91-F14BB891E58F}"/>
                  </a:ext>
                </a:extLst>
              </p14:cNvPr>
              <p14:cNvContentPartPr/>
              <p14:nvPr/>
            </p14:nvContentPartPr>
            <p14:xfrm>
              <a:off x="5941974" y="2660127"/>
              <a:ext cx="142920" cy="127440"/>
            </p14:xfrm>
          </p:contentPart>
        </mc:Choice>
        <mc:Fallback xmlns="">
          <p:pic>
            <p:nvPicPr>
              <p:cNvPr id="164" name="墨迹 163">
                <a:extLst>
                  <a:ext uri="{FF2B5EF4-FFF2-40B4-BE49-F238E27FC236}">
                    <a16:creationId xmlns:a16="http://schemas.microsoft.com/office/drawing/2014/main" id="{649338F7-5A2C-A758-7F91-F14BB891E58F}"/>
                  </a:ext>
                </a:extLst>
              </p:cNvPr>
              <p:cNvPicPr/>
              <p:nvPr/>
            </p:nvPicPr>
            <p:blipFill>
              <a:blip r:embed="rId93"/>
              <a:stretch>
                <a:fillRect/>
              </a:stretch>
            </p:blipFill>
            <p:spPr>
              <a:xfrm>
                <a:off x="5933334" y="2651487"/>
                <a:ext cx="160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5" name="墨迹 164">
                <a:extLst>
                  <a:ext uri="{FF2B5EF4-FFF2-40B4-BE49-F238E27FC236}">
                    <a16:creationId xmlns:a16="http://schemas.microsoft.com/office/drawing/2014/main" id="{760B5390-D10E-6D19-5711-5EDCA99861F7}"/>
                  </a:ext>
                </a:extLst>
              </p14:cNvPr>
              <p14:cNvContentPartPr/>
              <p14:nvPr/>
            </p14:nvContentPartPr>
            <p14:xfrm>
              <a:off x="6070494" y="2582007"/>
              <a:ext cx="48600" cy="167400"/>
            </p14:xfrm>
          </p:contentPart>
        </mc:Choice>
        <mc:Fallback xmlns="">
          <p:pic>
            <p:nvPicPr>
              <p:cNvPr id="165" name="墨迹 164">
                <a:extLst>
                  <a:ext uri="{FF2B5EF4-FFF2-40B4-BE49-F238E27FC236}">
                    <a16:creationId xmlns:a16="http://schemas.microsoft.com/office/drawing/2014/main" id="{760B5390-D10E-6D19-5711-5EDCA99861F7}"/>
                  </a:ext>
                </a:extLst>
              </p:cNvPr>
              <p:cNvPicPr/>
              <p:nvPr/>
            </p:nvPicPr>
            <p:blipFill>
              <a:blip r:embed="rId95"/>
              <a:stretch>
                <a:fillRect/>
              </a:stretch>
            </p:blipFill>
            <p:spPr>
              <a:xfrm>
                <a:off x="6061494" y="2573007"/>
                <a:ext cx="66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6" name="墨迹 165">
                <a:extLst>
                  <a:ext uri="{FF2B5EF4-FFF2-40B4-BE49-F238E27FC236}">
                    <a16:creationId xmlns:a16="http://schemas.microsoft.com/office/drawing/2014/main" id="{A7BB2D76-A38D-2B3C-7C82-6D4628236375}"/>
                  </a:ext>
                </a:extLst>
              </p14:cNvPr>
              <p14:cNvContentPartPr/>
              <p14:nvPr/>
            </p14:nvContentPartPr>
            <p14:xfrm>
              <a:off x="6114054" y="2622327"/>
              <a:ext cx="68400" cy="27000"/>
            </p14:xfrm>
          </p:contentPart>
        </mc:Choice>
        <mc:Fallback xmlns="">
          <p:pic>
            <p:nvPicPr>
              <p:cNvPr id="166" name="墨迹 165">
                <a:extLst>
                  <a:ext uri="{FF2B5EF4-FFF2-40B4-BE49-F238E27FC236}">
                    <a16:creationId xmlns:a16="http://schemas.microsoft.com/office/drawing/2014/main" id="{A7BB2D76-A38D-2B3C-7C82-6D4628236375}"/>
                  </a:ext>
                </a:extLst>
              </p:cNvPr>
              <p:cNvPicPr/>
              <p:nvPr/>
            </p:nvPicPr>
            <p:blipFill>
              <a:blip r:embed="rId97"/>
              <a:stretch>
                <a:fillRect/>
              </a:stretch>
            </p:blipFill>
            <p:spPr>
              <a:xfrm>
                <a:off x="6105054" y="2613687"/>
                <a:ext cx="86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7" name="墨迹 166">
                <a:extLst>
                  <a:ext uri="{FF2B5EF4-FFF2-40B4-BE49-F238E27FC236}">
                    <a16:creationId xmlns:a16="http://schemas.microsoft.com/office/drawing/2014/main" id="{D3CE77F6-64A4-A74F-FA86-3EA83358274A}"/>
                  </a:ext>
                </a:extLst>
              </p14:cNvPr>
              <p14:cNvContentPartPr/>
              <p14:nvPr/>
            </p14:nvContentPartPr>
            <p14:xfrm>
              <a:off x="6138894" y="2595327"/>
              <a:ext cx="87120" cy="176040"/>
            </p14:xfrm>
          </p:contentPart>
        </mc:Choice>
        <mc:Fallback xmlns="">
          <p:pic>
            <p:nvPicPr>
              <p:cNvPr id="167" name="墨迹 166">
                <a:extLst>
                  <a:ext uri="{FF2B5EF4-FFF2-40B4-BE49-F238E27FC236}">
                    <a16:creationId xmlns:a16="http://schemas.microsoft.com/office/drawing/2014/main" id="{D3CE77F6-64A4-A74F-FA86-3EA83358274A}"/>
                  </a:ext>
                </a:extLst>
              </p:cNvPr>
              <p:cNvPicPr/>
              <p:nvPr/>
            </p:nvPicPr>
            <p:blipFill>
              <a:blip r:embed="rId99"/>
              <a:stretch>
                <a:fillRect/>
              </a:stretch>
            </p:blipFill>
            <p:spPr>
              <a:xfrm>
                <a:off x="6129894" y="2586327"/>
                <a:ext cx="104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8" name="墨迹 167">
                <a:extLst>
                  <a:ext uri="{FF2B5EF4-FFF2-40B4-BE49-F238E27FC236}">
                    <a16:creationId xmlns:a16="http://schemas.microsoft.com/office/drawing/2014/main" id="{D767C6ED-8D69-DC6D-10D0-1B197925A845}"/>
                  </a:ext>
                </a:extLst>
              </p14:cNvPr>
              <p14:cNvContentPartPr/>
              <p14:nvPr/>
            </p14:nvContentPartPr>
            <p14:xfrm>
              <a:off x="6342654" y="2592087"/>
              <a:ext cx="77760" cy="124920"/>
            </p14:xfrm>
          </p:contentPart>
        </mc:Choice>
        <mc:Fallback xmlns="">
          <p:pic>
            <p:nvPicPr>
              <p:cNvPr id="168" name="墨迹 167">
                <a:extLst>
                  <a:ext uri="{FF2B5EF4-FFF2-40B4-BE49-F238E27FC236}">
                    <a16:creationId xmlns:a16="http://schemas.microsoft.com/office/drawing/2014/main" id="{D767C6ED-8D69-DC6D-10D0-1B197925A845}"/>
                  </a:ext>
                </a:extLst>
              </p:cNvPr>
              <p:cNvPicPr/>
              <p:nvPr/>
            </p:nvPicPr>
            <p:blipFill>
              <a:blip r:embed="rId101"/>
              <a:stretch>
                <a:fillRect/>
              </a:stretch>
            </p:blipFill>
            <p:spPr>
              <a:xfrm>
                <a:off x="6334014" y="2583087"/>
                <a:ext cx="95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9" name="墨迹 168">
                <a:extLst>
                  <a:ext uri="{FF2B5EF4-FFF2-40B4-BE49-F238E27FC236}">
                    <a16:creationId xmlns:a16="http://schemas.microsoft.com/office/drawing/2014/main" id="{D7DFE070-039F-0991-5D10-63878BF45B3F}"/>
                  </a:ext>
                </a:extLst>
              </p14:cNvPr>
              <p14:cNvContentPartPr/>
              <p14:nvPr/>
            </p14:nvContentPartPr>
            <p14:xfrm>
              <a:off x="6425094" y="2579847"/>
              <a:ext cx="202320" cy="276840"/>
            </p14:xfrm>
          </p:contentPart>
        </mc:Choice>
        <mc:Fallback xmlns="">
          <p:pic>
            <p:nvPicPr>
              <p:cNvPr id="169" name="墨迹 168">
                <a:extLst>
                  <a:ext uri="{FF2B5EF4-FFF2-40B4-BE49-F238E27FC236}">
                    <a16:creationId xmlns:a16="http://schemas.microsoft.com/office/drawing/2014/main" id="{D7DFE070-039F-0991-5D10-63878BF45B3F}"/>
                  </a:ext>
                </a:extLst>
              </p:cNvPr>
              <p:cNvPicPr/>
              <p:nvPr/>
            </p:nvPicPr>
            <p:blipFill>
              <a:blip r:embed="rId103"/>
              <a:stretch>
                <a:fillRect/>
              </a:stretch>
            </p:blipFill>
            <p:spPr>
              <a:xfrm>
                <a:off x="6416094" y="2571207"/>
                <a:ext cx="219960" cy="294480"/>
              </a:xfrm>
              <a:prstGeom prst="rect">
                <a:avLst/>
              </a:prstGeom>
            </p:spPr>
          </p:pic>
        </mc:Fallback>
      </mc:AlternateContent>
      <p:grpSp>
        <p:nvGrpSpPr>
          <p:cNvPr id="172" name="组合 171">
            <a:extLst>
              <a:ext uri="{FF2B5EF4-FFF2-40B4-BE49-F238E27FC236}">
                <a16:creationId xmlns:a16="http://schemas.microsoft.com/office/drawing/2014/main" id="{E602B949-F916-EB24-A2CF-F2AF944B3097}"/>
              </a:ext>
            </a:extLst>
          </p:cNvPr>
          <p:cNvGrpSpPr/>
          <p:nvPr/>
        </p:nvGrpSpPr>
        <p:grpSpPr>
          <a:xfrm>
            <a:off x="6003174" y="2915007"/>
            <a:ext cx="560520" cy="604800"/>
            <a:chOff x="6003174" y="2915007"/>
            <a:chExt cx="560520" cy="604800"/>
          </a:xfrm>
        </p:grpSpPr>
        <mc:AlternateContent xmlns:mc="http://schemas.openxmlformats.org/markup-compatibility/2006" xmlns:p14="http://schemas.microsoft.com/office/powerpoint/2010/main">
          <mc:Choice Requires="p14">
            <p:contentPart p14:bwMode="auto" r:id="rId104">
              <p14:nvContentPartPr>
                <p14:cNvPr id="114" name="墨迹 113">
                  <a:extLst>
                    <a:ext uri="{FF2B5EF4-FFF2-40B4-BE49-F238E27FC236}">
                      <a16:creationId xmlns:a16="http://schemas.microsoft.com/office/drawing/2014/main" id="{55842EE7-85A7-B2D2-0AB3-D5721667AB6F}"/>
                    </a:ext>
                  </a:extLst>
                </p14:cNvPr>
                <p14:cNvContentPartPr/>
                <p14:nvPr/>
              </p14:nvContentPartPr>
              <p14:xfrm>
                <a:off x="6199734" y="3259887"/>
                <a:ext cx="48600" cy="238680"/>
              </p14:xfrm>
            </p:contentPart>
          </mc:Choice>
          <mc:Fallback xmlns="">
            <p:pic>
              <p:nvPicPr>
                <p:cNvPr id="114" name="墨迹 113">
                  <a:extLst>
                    <a:ext uri="{FF2B5EF4-FFF2-40B4-BE49-F238E27FC236}">
                      <a16:creationId xmlns:a16="http://schemas.microsoft.com/office/drawing/2014/main" id="{55842EE7-85A7-B2D2-0AB3-D5721667AB6F}"/>
                    </a:ext>
                  </a:extLst>
                </p:cNvPr>
                <p:cNvPicPr/>
                <p:nvPr/>
              </p:nvPicPr>
              <p:blipFill>
                <a:blip r:embed="rId105"/>
                <a:stretch>
                  <a:fillRect/>
                </a:stretch>
              </p:blipFill>
              <p:spPr>
                <a:xfrm>
                  <a:off x="6190734" y="3251247"/>
                  <a:ext cx="66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墨迹 114">
                  <a:extLst>
                    <a:ext uri="{FF2B5EF4-FFF2-40B4-BE49-F238E27FC236}">
                      <a16:creationId xmlns:a16="http://schemas.microsoft.com/office/drawing/2014/main" id="{265E06FA-0E62-94CA-0D03-78B0A5307677}"/>
                    </a:ext>
                  </a:extLst>
                </p14:cNvPr>
                <p14:cNvContentPartPr/>
                <p14:nvPr/>
              </p14:nvContentPartPr>
              <p14:xfrm>
                <a:off x="6151134" y="3429807"/>
                <a:ext cx="97560" cy="90000"/>
              </p14:xfrm>
            </p:contentPart>
          </mc:Choice>
          <mc:Fallback xmlns="">
            <p:pic>
              <p:nvPicPr>
                <p:cNvPr id="115" name="墨迹 114">
                  <a:extLst>
                    <a:ext uri="{FF2B5EF4-FFF2-40B4-BE49-F238E27FC236}">
                      <a16:creationId xmlns:a16="http://schemas.microsoft.com/office/drawing/2014/main" id="{265E06FA-0E62-94CA-0D03-78B0A5307677}"/>
                    </a:ext>
                  </a:extLst>
                </p:cNvPr>
                <p:cNvPicPr/>
                <p:nvPr/>
              </p:nvPicPr>
              <p:blipFill>
                <a:blip r:embed="rId107"/>
                <a:stretch>
                  <a:fillRect/>
                </a:stretch>
              </p:blipFill>
              <p:spPr>
                <a:xfrm>
                  <a:off x="6142134" y="3420807"/>
                  <a:ext cx="115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墨迹 116">
                  <a:extLst>
                    <a:ext uri="{FF2B5EF4-FFF2-40B4-BE49-F238E27FC236}">
                      <a16:creationId xmlns:a16="http://schemas.microsoft.com/office/drawing/2014/main" id="{B4BD5757-F737-DCFE-9F1B-1E26A938236C}"/>
                    </a:ext>
                  </a:extLst>
                </p14:cNvPr>
                <p14:cNvContentPartPr/>
                <p14:nvPr/>
              </p14:nvContentPartPr>
              <p14:xfrm>
                <a:off x="6003174" y="3045687"/>
                <a:ext cx="75960" cy="118440"/>
              </p14:xfrm>
            </p:contentPart>
          </mc:Choice>
          <mc:Fallback xmlns="">
            <p:pic>
              <p:nvPicPr>
                <p:cNvPr id="117" name="墨迹 116">
                  <a:extLst>
                    <a:ext uri="{FF2B5EF4-FFF2-40B4-BE49-F238E27FC236}">
                      <a16:creationId xmlns:a16="http://schemas.microsoft.com/office/drawing/2014/main" id="{B4BD5757-F737-DCFE-9F1B-1E26A938236C}"/>
                    </a:ext>
                  </a:extLst>
                </p:cNvPr>
                <p:cNvPicPr/>
                <p:nvPr/>
              </p:nvPicPr>
              <p:blipFill>
                <a:blip r:embed="rId109"/>
                <a:stretch>
                  <a:fillRect/>
                </a:stretch>
              </p:blipFill>
              <p:spPr>
                <a:xfrm>
                  <a:off x="5994174" y="3037047"/>
                  <a:ext cx="93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墨迹 118">
                  <a:extLst>
                    <a:ext uri="{FF2B5EF4-FFF2-40B4-BE49-F238E27FC236}">
                      <a16:creationId xmlns:a16="http://schemas.microsoft.com/office/drawing/2014/main" id="{744AB636-399D-7E48-755E-B29C2D5CA553}"/>
                    </a:ext>
                  </a:extLst>
                </p14:cNvPr>
                <p14:cNvContentPartPr/>
                <p14:nvPr/>
              </p14:nvContentPartPr>
              <p14:xfrm>
                <a:off x="6222414" y="3039567"/>
                <a:ext cx="74520" cy="103680"/>
              </p14:xfrm>
            </p:contentPart>
          </mc:Choice>
          <mc:Fallback xmlns="">
            <p:pic>
              <p:nvPicPr>
                <p:cNvPr id="119" name="墨迹 118">
                  <a:extLst>
                    <a:ext uri="{FF2B5EF4-FFF2-40B4-BE49-F238E27FC236}">
                      <a16:creationId xmlns:a16="http://schemas.microsoft.com/office/drawing/2014/main" id="{744AB636-399D-7E48-755E-B29C2D5CA553}"/>
                    </a:ext>
                  </a:extLst>
                </p:cNvPr>
                <p:cNvPicPr/>
                <p:nvPr/>
              </p:nvPicPr>
              <p:blipFill>
                <a:blip r:embed="rId111"/>
                <a:stretch>
                  <a:fillRect/>
                </a:stretch>
              </p:blipFill>
              <p:spPr>
                <a:xfrm>
                  <a:off x="6213414" y="3030567"/>
                  <a:ext cx="92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0" name="墨迹 119">
                  <a:extLst>
                    <a:ext uri="{FF2B5EF4-FFF2-40B4-BE49-F238E27FC236}">
                      <a16:creationId xmlns:a16="http://schemas.microsoft.com/office/drawing/2014/main" id="{2C8FD5F0-66AE-B2AE-18F0-33D4186EDE96}"/>
                    </a:ext>
                  </a:extLst>
                </p14:cNvPr>
                <p14:cNvContentPartPr/>
                <p14:nvPr/>
              </p14:nvContentPartPr>
              <p14:xfrm>
                <a:off x="6307014" y="2941287"/>
                <a:ext cx="89640" cy="214560"/>
              </p14:xfrm>
            </p:contentPart>
          </mc:Choice>
          <mc:Fallback xmlns="">
            <p:pic>
              <p:nvPicPr>
                <p:cNvPr id="120" name="墨迹 119">
                  <a:extLst>
                    <a:ext uri="{FF2B5EF4-FFF2-40B4-BE49-F238E27FC236}">
                      <a16:creationId xmlns:a16="http://schemas.microsoft.com/office/drawing/2014/main" id="{2C8FD5F0-66AE-B2AE-18F0-33D4186EDE96}"/>
                    </a:ext>
                  </a:extLst>
                </p:cNvPr>
                <p:cNvPicPr/>
                <p:nvPr/>
              </p:nvPicPr>
              <p:blipFill>
                <a:blip r:embed="rId113"/>
                <a:stretch>
                  <a:fillRect/>
                </a:stretch>
              </p:blipFill>
              <p:spPr>
                <a:xfrm>
                  <a:off x="6298374" y="2932647"/>
                  <a:ext cx="107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1" name="墨迹 120">
                  <a:extLst>
                    <a:ext uri="{FF2B5EF4-FFF2-40B4-BE49-F238E27FC236}">
                      <a16:creationId xmlns:a16="http://schemas.microsoft.com/office/drawing/2014/main" id="{143810BF-F3E6-AFC2-017F-5B9EE7A3E295}"/>
                    </a:ext>
                  </a:extLst>
                </p14:cNvPr>
                <p14:cNvContentPartPr/>
                <p14:nvPr/>
              </p14:nvContentPartPr>
              <p14:xfrm>
                <a:off x="6415014" y="3035967"/>
                <a:ext cx="76680" cy="87480"/>
              </p14:xfrm>
            </p:contentPart>
          </mc:Choice>
          <mc:Fallback xmlns="">
            <p:pic>
              <p:nvPicPr>
                <p:cNvPr id="121" name="墨迹 120">
                  <a:extLst>
                    <a:ext uri="{FF2B5EF4-FFF2-40B4-BE49-F238E27FC236}">
                      <a16:creationId xmlns:a16="http://schemas.microsoft.com/office/drawing/2014/main" id="{143810BF-F3E6-AFC2-017F-5B9EE7A3E295}"/>
                    </a:ext>
                  </a:extLst>
                </p:cNvPr>
                <p:cNvPicPr/>
                <p:nvPr/>
              </p:nvPicPr>
              <p:blipFill>
                <a:blip r:embed="rId115"/>
                <a:stretch>
                  <a:fillRect/>
                </a:stretch>
              </p:blipFill>
              <p:spPr>
                <a:xfrm>
                  <a:off x="6406374" y="3026967"/>
                  <a:ext cx="94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2" name="墨迹 121">
                  <a:extLst>
                    <a:ext uri="{FF2B5EF4-FFF2-40B4-BE49-F238E27FC236}">
                      <a16:creationId xmlns:a16="http://schemas.microsoft.com/office/drawing/2014/main" id="{310781FD-0FAD-782D-0C23-CD5A77FD5F6A}"/>
                    </a:ext>
                  </a:extLst>
                </p14:cNvPr>
                <p14:cNvContentPartPr/>
                <p14:nvPr/>
              </p14:nvContentPartPr>
              <p14:xfrm>
                <a:off x="6506454" y="3037767"/>
                <a:ext cx="57240" cy="74880"/>
              </p14:xfrm>
            </p:contentPart>
          </mc:Choice>
          <mc:Fallback xmlns="">
            <p:pic>
              <p:nvPicPr>
                <p:cNvPr id="122" name="墨迹 121">
                  <a:extLst>
                    <a:ext uri="{FF2B5EF4-FFF2-40B4-BE49-F238E27FC236}">
                      <a16:creationId xmlns:a16="http://schemas.microsoft.com/office/drawing/2014/main" id="{310781FD-0FAD-782D-0C23-CD5A77FD5F6A}"/>
                    </a:ext>
                  </a:extLst>
                </p:cNvPr>
                <p:cNvPicPr/>
                <p:nvPr/>
              </p:nvPicPr>
              <p:blipFill>
                <a:blip r:embed="rId117"/>
                <a:stretch>
                  <a:fillRect/>
                </a:stretch>
              </p:blipFill>
              <p:spPr>
                <a:xfrm>
                  <a:off x="6497454" y="3029127"/>
                  <a:ext cx="74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1" name="墨迹 170">
                  <a:extLst>
                    <a:ext uri="{FF2B5EF4-FFF2-40B4-BE49-F238E27FC236}">
                      <a16:creationId xmlns:a16="http://schemas.microsoft.com/office/drawing/2014/main" id="{15840596-594F-16B2-5544-83605D78DFF3}"/>
                    </a:ext>
                  </a:extLst>
                </p14:cNvPr>
                <p14:cNvContentPartPr/>
                <p14:nvPr/>
              </p14:nvContentPartPr>
              <p14:xfrm>
                <a:off x="6108654" y="2915007"/>
                <a:ext cx="88560" cy="261720"/>
              </p14:xfrm>
            </p:contentPart>
          </mc:Choice>
          <mc:Fallback xmlns="">
            <p:pic>
              <p:nvPicPr>
                <p:cNvPr id="171" name="墨迹 170">
                  <a:extLst>
                    <a:ext uri="{FF2B5EF4-FFF2-40B4-BE49-F238E27FC236}">
                      <a16:creationId xmlns:a16="http://schemas.microsoft.com/office/drawing/2014/main" id="{15840596-594F-16B2-5544-83605D78DFF3}"/>
                    </a:ext>
                  </a:extLst>
                </p:cNvPr>
                <p:cNvPicPr/>
                <p:nvPr/>
              </p:nvPicPr>
              <p:blipFill>
                <a:blip r:embed="rId119"/>
                <a:stretch>
                  <a:fillRect/>
                </a:stretch>
              </p:blipFill>
              <p:spPr>
                <a:xfrm>
                  <a:off x="6099654" y="2906367"/>
                  <a:ext cx="106200" cy="279360"/>
                </a:xfrm>
                <a:prstGeom prst="rect">
                  <a:avLst/>
                </a:prstGeom>
              </p:spPr>
            </p:pic>
          </mc:Fallback>
        </mc:AlternateContent>
      </p:grpSp>
      <p:sp>
        <p:nvSpPr>
          <p:cNvPr id="173" name="文本框 172">
            <a:extLst>
              <a:ext uri="{FF2B5EF4-FFF2-40B4-BE49-F238E27FC236}">
                <a16:creationId xmlns:a16="http://schemas.microsoft.com/office/drawing/2014/main" id="{68A02FF7-ACAB-0CD7-7CA2-1F4424C162E1}"/>
              </a:ext>
            </a:extLst>
          </p:cNvPr>
          <p:cNvSpPr txBox="1"/>
          <p:nvPr/>
        </p:nvSpPr>
        <p:spPr>
          <a:xfrm>
            <a:off x="7873720" y="4219750"/>
            <a:ext cx="4016337" cy="646331"/>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But it’s too difficult to reproduce !!!</a:t>
            </a:r>
            <a:endParaRPr lang="zh-CN" altLang="en-US" dirty="0">
              <a:latin typeface="Cascadia Code Light" panose="020B0609020000020004" pitchFamily="49" charset="0"/>
              <a:cs typeface="Cascadia Code Light" panose="020B0609020000020004" pitchFamily="49" charset="0"/>
            </a:endParaRPr>
          </a:p>
        </p:txBody>
      </p:sp>
      <p:sp>
        <p:nvSpPr>
          <p:cNvPr id="2" name="矩形 1">
            <a:extLst>
              <a:ext uri="{FF2B5EF4-FFF2-40B4-BE49-F238E27FC236}">
                <a16:creationId xmlns:a16="http://schemas.microsoft.com/office/drawing/2014/main" id="{014923B5-4911-001C-4D46-FB743F0AF217}"/>
              </a:ext>
            </a:extLst>
          </p:cNvPr>
          <p:cNvSpPr/>
          <p:nvPr/>
        </p:nvSpPr>
        <p:spPr>
          <a:xfrm>
            <a:off x="7873720" y="2707980"/>
            <a:ext cx="4318280" cy="1180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Tree>
    <p:custDataLst>
      <p:tags r:id="rId1"/>
    </p:custDataLst>
    <p:extLst>
      <p:ext uri="{BB962C8B-B14F-4D97-AF65-F5344CB8AC3E}">
        <p14:creationId xmlns:p14="http://schemas.microsoft.com/office/powerpoint/2010/main" val="1654991348"/>
      </p:ext>
    </p:extLst>
  </p:cSld>
  <p:clrMapOvr>
    <a:masterClrMapping/>
  </p:clrMapOvr>
  <mc:AlternateContent xmlns:mc="http://schemas.openxmlformats.org/markup-compatibility/2006" xmlns:p14="http://schemas.microsoft.com/office/powerpoint/2010/main">
    <mc:Choice Requires="p14">
      <p:transition spd="slow" p14:dur="2000" advTm="258"/>
    </mc:Choice>
    <mc:Fallback xmlns="">
      <p:transition spd="slow" advTm="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台球, 室内, 表面, 苹果&#10;&#10;描述已自动生成">
            <a:extLst>
              <a:ext uri="{FF2B5EF4-FFF2-40B4-BE49-F238E27FC236}">
                <a16:creationId xmlns:a16="http://schemas.microsoft.com/office/drawing/2014/main" id="{5DB55677-0FA2-0E8F-9FF6-0A5D3D971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532" y="1090578"/>
            <a:ext cx="7146715" cy="5344791"/>
          </a:xfrm>
          <a:prstGeom prst="rect">
            <a:avLst/>
          </a:prstGeom>
        </p:spPr>
      </p:pic>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6162260"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Correct Signed Distance Field Soft Shadow</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5058371"/>
      </p:ext>
    </p:extLst>
  </p:cSld>
  <p:clrMapOvr>
    <a:masterClrMapping/>
  </p:clrMapOvr>
  <mc:AlternateContent xmlns:mc="http://schemas.openxmlformats.org/markup-compatibility/2006" xmlns:p14="http://schemas.microsoft.com/office/powerpoint/2010/main">
    <mc:Choice Requires="p14">
      <p:transition spd="slow" p14:dur="2000" advTm="142"/>
    </mc:Choice>
    <mc:Fallback xmlns="">
      <p:transition spd="slow" advTm="14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647</TotalTime>
  <Words>1915</Words>
  <Application>Microsoft Office PowerPoint</Application>
  <PresentationFormat>宽屏</PresentationFormat>
  <Paragraphs>148</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仿宋</vt:lpstr>
      <vt:lpstr>微软雅黑</vt:lpstr>
      <vt:lpstr>等线</vt:lpstr>
      <vt:lpstr>等线 Light</vt:lpstr>
      <vt:lpstr>Arial</vt:lpstr>
      <vt:lpstr>Cambria Math</vt:lpstr>
      <vt:lpstr>Cascadia Code</vt:lpstr>
      <vt:lpstr>Cascadia Code Light</vt:lpstr>
      <vt:lpstr>Office 主题​​</vt:lpstr>
      <vt:lpstr> RENDERING</vt:lpstr>
      <vt:lpstr>The Reasons</vt:lpstr>
      <vt:lpstr>Lighting</vt:lpstr>
      <vt:lpstr>PowerPoint 演示文稿</vt:lpstr>
      <vt:lpstr>PowerPoint 演示文稿</vt:lpstr>
      <vt:lpstr>PowerPoint 演示文稿</vt:lpstr>
      <vt:lpstr>Shadow</vt:lpstr>
      <vt:lpstr>PowerPoint 演示文稿</vt:lpstr>
      <vt:lpstr>PowerPoint 演示文稿</vt:lpstr>
      <vt:lpstr>PowerPoint 演示文稿</vt:lpstr>
      <vt:lpstr>PowerPoint 演示文稿</vt:lpstr>
      <vt:lpstr>PowerPoint 演示文稿</vt:lpstr>
      <vt:lpstr>Summary</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Rendering</dc:title>
  <dc:creator>Lenovo</dc:creator>
  <cp:lastModifiedBy>JinFan Lu</cp:lastModifiedBy>
  <cp:revision>84</cp:revision>
  <dcterms:modified xsi:type="dcterms:W3CDTF">2022-12-17T05:59:13Z</dcterms:modified>
</cp:coreProperties>
</file>